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9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3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84" r:id="rId29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58"/>
    <p:restoredTop sz="94663"/>
  </p:normalViewPr>
  <p:slideViewPr>
    <p:cSldViewPr snapToGrid="0" snapToObjects="1">
      <p:cViewPr varScale="1">
        <p:scale>
          <a:sx n="80" d="100"/>
          <a:sy n="80" d="100"/>
        </p:scale>
        <p:origin x="22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743BC0-AFD1-154B-8CD8-043BEF466C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E689E-44E7-BC48-8F70-8B4D99B62D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AD240-4869-0E4E-94D2-9C281D1F3F9F}" type="datetimeFigureOut">
              <a:rPr lang="en-US" smtClean="0"/>
              <a:t>7/17/20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1D1B5-7697-7A4A-8A6F-B6A0ACBE7C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Savvas Learning Company LLC. All Rights Reserved.</a:t>
            </a:r>
          </a:p>
          <a:p>
            <a:r>
              <a:rPr lang="en-US"/>
              <a:t>Savvas is not responsible for any modifications made by end users to the content posted in its original format.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0C7E4-2B50-604D-8649-1FEC2A74BC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427B1-79A2-A74C-BF05-8A656115B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605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AFEE7-6473-8045-9D07-3FCFA60E11E3}" type="datetimeFigureOut">
              <a:rPr lang="en-US" smtClean="0"/>
              <a:t>7/17/20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Savvas Learning Company LLC. All Rights Reserved.</a:t>
            </a:r>
          </a:p>
          <a:p>
            <a:r>
              <a:rPr lang="en-US"/>
              <a:t>Savvas is not responsible for any modifications made by end users to the content posted in its original format.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C2EF4-47A1-1842-921F-BFCA313A6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225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04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47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CCCCD-AF02-C54D-8F83-023F124DA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58EE6E-427A-AB43-AF26-4A01828D5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1FC99-2D32-DC48-AD46-D93B9AD44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0EDF-B48D-4543-9549-B9D386B2A648}" type="datetime1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AAC06-C2B8-D940-AFDA-347F0A32A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Savvas Learning Company LLC. All Rights Reserved.  Savvas is not responsible for any modifications made by end users to the content posted in its original format.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57405-EB0A-CB4D-B0B1-9110DBD8A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B504-D43F-1C40-914D-6402043F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5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C035C-9840-5745-8204-7EF120C6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1BF2EE-CE86-2D42-BCED-7F8BE22C7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F7C93-AF69-0845-ACC3-54355000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CD77-FB3B-824C-B233-557259668AA8}" type="datetime1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3C6B2-8811-8B4B-9F55-9DADF35D0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Savvas Learning Company LLC. All Rights Reserved.  Savvas is not responsible for any modifications made by end users to the content posted in its original format.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AC01E-2960-E14A-AA88-78B57262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B504-D43F-1C40-914D-6402043F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5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2906CA-76FB-5040-9EFC-22F1920162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70D6EE-149A-A040-9359-7B946E2C7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A53AD-19AD-8E44-9467-DDCB37CF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757C-1C29-634C-AB16-95D7A86BF09F}" type="datetime1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0455-6808-4C47-9674-6567C70C5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Savvas Learning Company LLC. All Rights Reserved.  Savvas is not responsible for any modifications made by end users to the content posted in its original format.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1BD1B-E364-DA49-BCA4-3779C1331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B504-D43F-1C40-914D-6402043F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9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9BCC2-DF2B-8248-82A6-014238802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8FF9A-54C0-4F4B-99BB-D7F712CC5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1DC31-CF20-AB43-A30C-FD95A1408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1E43-0615-F144-8BC3-262927238B14}" type="datetime1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1D418-B049-0545-8C55-9C01B41B9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Savvas Learning Company LLC. All Rights Reserved.  Savvas is not responsible for any modifications made by end users to the content posted in its original format.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6EF27-1600-224B-9145-552ADE4F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B504-D43F-1C40-914D-6402043F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2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FEB17-6C1A-5949-BA2F-946F7746E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356C0-0578-B44B-AFA4-350484DAE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C6620-3FDE-E949-9C06-83408ACDD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AC25-F150-8B47-A666-FB8A1210F1CB}" type="datetime1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08418-AB50-1547-8016-C0BD17A84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Savvas Learning Company LLC. All Rights Reserved.  Savvas is not responsible for any modifications made by end users to the content posted in its original format.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AF009-4B3C-6041-A3DC-7AA09AE7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B504-D43F-1C40-914D-6402043F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1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1C8AD-A344-BA4E-AD7F-1579C3677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7A20A-174A-6E45-9F4D-01016EA51F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76EDE-61B7-324B-B673-70CD32A25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77302-76F3-034C-BE7E-9AF3C63C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C34C-DB9B-9544-AE40-D486ACD79511}" type="datetime1">
              <a:rPr lang="en-US" smtClean="0"/>
              <a:t>7/17/20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989D9-4056-FE4D-ADED-80503644C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Savvas Learning Company LLC. All Rights Reserved.  Savvas is not responsible for any modifications made by end users to the content posted in its original format.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F4934-BD4D-FD4B-947E-55F304660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B504-D43F-1C40-914D-6402043F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6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5BAB0-A3FF-B84A-8570-874537EDA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852FE-63ED-9040-8E42-62222E17F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142B4-7ECA-5240-B722-A654A9146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61E591-A455-B54B-AFBC-078E7C49D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76D3C9-3882-E94C-95CD-21CCC58CC5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B063AB-DD1C-B343-9523-7ECE528C8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A414-F502-4C4D-B0A5-EF8C6DC627BF}" type="datetime1">
              <a:rPr lang="en-US" smtClean="0"/>
              <a:t>7/17/20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1E2CDC-970A-1246-B647-3B477E932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Savvas Learning Company LLC. All Rights Reserved.  Savvas is not responsible for any modifications made by end users to the content posted in its original format.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F52240-53DC-3343-8111-37213681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B504-D43F-1C40-914D-6402043F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3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A4506-799B-F740-9343-C80A9CE56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57F008-1119-5F4C-BBCC-6F833A26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921D-F21A-1140-BCD8-1693D47DB099}" type="datetime1">
              <a:rPr lang="en-US" smtClean="0"/>
              <a:t>7/17/20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BBE76B-F30C-D44E-972B-6350F79C4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Savvas Learning Company LLC. All Rights Reserved.  Savvas is not responsible for any modifications made by end users to the content posted in its original format.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52005-FD40-F940-9A24-A47105AA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B504-D43F-1C40-914D-6402043F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5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860CC8-5EBD-0341-AFC6-1783EC9B7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0584-47B5-1347-B4B9-345128E94645}" type="datetime1">
              <a:rPr lang="en-US" smtClean="0"/>
              <a:t>7/17/20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83958F-4494-B84D-A77E-6346DE354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Savvas Learning Company LLC. All Rights Reserved.  Savvas is not responsible for any modifications made by end users to the content posted in its original format.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8F093-1C7A-B64C-9A28-4BBDAD26C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B504-D43F-1C40-914D-6402043F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6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DD2D3-30AD-0646-A301-2B21FBB3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AD9A3-86B8-7940-873D-C6582F4D4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7ED57-6A15-9C48-9FF9-166F8FA79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2631A-6833-8540-BC78-64D289F3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11C8-E1E4-7E40-A24B-9C8468A7E0CD}" type="datetime1">
              <a:rPr lang="en-US" smtClean="0"/>
              <a:t>7/17/20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19621-BB45-FC4C-94FB-CEF3BCDC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Savvas Learning Company LLC. All Rights Reserved.  Savvas is not responsible for any modifications made by end users to the content posted in its original format.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9DCC5-35A1-B84B-BAD1-5B15AB3C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B504-D43F-1C40-914D-6402043F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1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367F3-F968-8741-AB46-4EAD73396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59C6DB-48C8-9249-A9F2-175022E50B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79DDB-7A5F-764E-9203-DBAAF98FA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27FA9-D134-BD4D-89D2-AB15A2FEF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B585-C227-1E4F-972E-9480CF4C4BFB}" type="datetime1">
              <a:rPr lang="en-US" smtClean="0"/>
              <a:t>7/17/20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8BF7D-D0FF-484C-A0C5-ABF90FBC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Savvas Learning Company LLC. All Rights Reserved.  Savvas is not responsible for any modifications made by end users to the content posted in its original format.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FFC47-5452-4449-98A3-C484F2219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B504-D43F-1C40-914D-6402043F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6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EAF0D4-B091-204E-8F66-6C36CE34C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B4A41-E5D0-194F-B8F4-B628F0B1B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C2421-E6E3-AD46-A815-32BF7B58D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0CCFE-A980-4441-9824-31F51713AF5F}" type="datetime1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FD268-D36C-EE4C-B456-5D9EED99B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Savvas Learning Company LLC. All Rights Reserved.  Savvas is not responsible for any modifications made by end users to the content posted in its original format.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E299A-DFFB-B34D-B66F-C5C028086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EB504-D43F-1C40-914D-6402043F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0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D33B53-9B2E-430E-B790-8E61B4E40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D007DA-AA0C-0B42-9BEA-7041798ED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83" y="4164036"/>
            <a:ext cx="6710289" cy="1505244"/>
          </a:xfrm>
        </p:spPr>
        <p:txBody>
          <a:bodyPr anchor="ctr">
            <a:normAutofit/>
          </a:bodyPr>
          <a:lstStyle/>
          <a:p>
            <a:pPr>
              <a:lnSpc>
                <a:spcPts val="4560"/>
              </a:lnSpc>
            </a:pP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Problem Solved! </a:t>
            </a:r>
            <a:b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Design Challenge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2F77E-CB77-4E4B-8294-15F4ECFCC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452" y="5570189"/>
            <a:ext cx="5694778" cy="398866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by [insert name here]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3ED4CD-A927-489C-892F-68C34BE332EA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2263083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A66592-5FC4-456E-B33E-CC0781588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0CA56F-E9B3-4A0B-B20D-6DD1DD2594F4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30E50D-E0BD-4161-A369-129884AACBA1}"/>
              </a:ext>
            </a:extLst>
          </p:cNvPr>
          <p:cNvSpPr txBox="1"/>
          <p:nvPr/>
        </p:nvSpPr>
        <p:spPr>
          <a:xfrm>
            <a:off x="548641" y="466040"/>
            <a:ext cx="6696454" cy="404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spcAft>
                <a:spcPts val="1500"/>
              </a:spcAft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Design Plan</a:t>
            </a:r>
          </a:p>
          <a:p>
            <a:pPr>
              <a:lnSpc>
                <a:spcPts val="28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 cut the bottom of the bottle and turned it upside</a:t>
            </a:r>
          </a:p>
          <a:p>
            <a:pPr>
              <a:lnSpc>
                <a:spcPts val="28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down in the beaker with nylon fabric over the bottle</a:t>
            </a:r>
          </a:p>
          <a:p>
            <a:pPr>
              <a:lnSpc>
                <a:spcPts val="2800"/>
              </a:lnSpc>
              <a:spcAft>
                <a:spcPts val="15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opening, held on by the rubber band wrapped tight.</a:t>
            </a:r>
          </a:p>
          <a:p>
            <a:pPr>
              <a:lnSpc>
                <a:spcPts val="28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Next, we decided what materials to place in the bottle to filter the dirty water.</a:t>
            </a:r>
          </a:p>
          <a:p>
            <a:pPr>
              <a:lnSpc>
                <a:spcPts val="28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 chose to use layers of:</a:t>
            </a:r>
          </a:p>
          <a:p>
            <a:pPr>
              <a:lnSpc>
                <a:spcPts val="28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first, ...</a:t>
            </a:r>
          </a:p>
          <a:p>
            <a:pPr>
              <a:lnSpc>
                <a:spcPts val="28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then, ...</a:t>
            </a:r>
          </a:p>
          <a:p>
            <a:pPr>
              <a:lnSpc>
                <a:spcPts val="28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then, ...</a:t>
            </a:r>
          </a:p>
        </p:txBody>
      </p:sp>
    </p:spTree>
    <p:extLst>
      <p:ext uri="{BB962C8B-B14F-4D97-AF65-F5344CB8AC3E}">
        <p14:creationId xmlns:p14="http://schemas.microsoft.com/office/powerpoint/2010/main" val="100935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98AD5A-8FB1-4DB9-95B1-4D48DFBAE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29EBD5-0885-400D-941A-648400B19197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A8A015-1DC2-4030-A0DC-1E3D724779C1}"/>
              </a:ext>
            </a:extLst>
          </p:cNvPr>
          <p:cNvSpPr txBox="1"/>
          <p:nvPr/>
        </p:nvSpPr>
        <p:spPr>
          <a:xfrm>
            <a:off x="548641" y="466040"/>
            <a:ext cx="6541476" cy="2413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Prototype</a:t>
            </a:r>
          </a:p>
          <a:p>
            <a:pPr>
              <a:lnSpc>
                <a:spcPts val="2800"/>
              </a:lnSpc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 assembled our design.</a:t>
            </a:r>
          </a:p>
          <a:p>
            <a:pPr>
              <a:lnSpc>
                <a:spcPts val="2800"/>
              </a:lnSpc>
              <a:spcAft>
                <a:spcPts val="15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 made adjustments for...</a:t>
            </a:r>
          </a:p>
          <a:p>
            <a:pPr>
              <a:lnSpc>
                <a:spcPts val="28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the end we had ...(how many?)</a:t>
            </a:r>
          </a:p>
          <a:p>
            <a:pPr>
              <a:lnSpc>
                <a:spcPts val="28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layers of filtering materials.</a:t>
            </a:r>
          </a:p>
        </p:txBody>
      </p:sp>
    </p:spTree>
    <p:extLst>
      <p:ext uri="{BB962C8B-B14F-4D97-AF65-F5344CB8AC3E}">
        <p14:creationId xmlns:p14="http://schemas.microsoft.com/office/powerpoint/2010/main" val="1081619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F4080C-F9BE-4470-B672-5020FD195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528718-7F2F-418C-AD9A-0482C13891D8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4E392B-E13B-4818-AC4D-7654E7770E5F}"/>
              </a:ext>
            </a:extLst>
          </p:cNvPr>
          <p:cNvSpPr txBox="1"/>
          <p:nvPr/>
        </p:nvSpPr>
        <p:spPr>
          <a:xfrm>
            <a:off x="1026943" y="1689929"/>
            <a:ext cx="5697414" cy="432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The Test</a:t>
            </a:r>
          </a:p>
          <a:p>
            <a:pPr>
              <a:lnSpc>
                <a:spcPts val="28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 test the filter, we poured a cup of</a:t>
            </a:r>
          </a:p>
          <a:p>
            <a:pPr>
              <a:lnSpc>
                <a:spcPts val="28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dirty water into the filter and observed.</a:t>
            </a:r>
          </a:p>
          <a:p>
            <a:pPr>
              <a:lnSpc>
                <a:spcPts val="2800"/>
              </a:lnSpc>
              <a:spcAft>
                <a:spcPts val="40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Here's what happened....</a:t>
            </a:r>
          </a:p>
          <a:p>
            <a:pPr>
              <a:lnSpc>
                <a:spcPts val="28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How clean was the water in the beaker</a:t>
            </a:r>
          </a:p>
          <a:p>
            <a:pPr>
              <a:lnSpc>
                <a:spcPts val="2800"/>
              </a:lnSpc>
              <a:spcAft>
                <a:spcPts val="40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at the end?</a:t>
            </a:r>
          </a:p>
          <a:p>
            <a:pPr>
              <a:lnSpc>
                <a:spcPts val="28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 a scale of 1 for clear water and 10 for</a:t>
            </a:r>
          </a:p>
          <a:p>
            <a:pPr>
              <a:lnSpc>
                <a:spcPts val="28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dark water that no light penetrates,</a:t>
            </a:r>
          </a:p>
          <a:p>
            <a:pPr>
              <a:lnSpc>
                <a:spcPts val="28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our water started at...  and ended at....</a:t>
            </a:r>
          </a:p>
        </p:txBody>
      </p:sp>
    </p:spTree>
    <p:extLst>
      <p:ext uri="{BB962C8B-B14F-4D97-AF65-F5344CB8AC3E}">
        <p14:creationId xmlns:p14="http://schemas.microsoft.com/office/powerpoint/2010/main" val="549627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9F59B-04EE-48C7-9DF6-6175FC873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3814A9-1291-494B-9897-0D39FE280D82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3269355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AC2F63-C8BB-4959-B8E1-599EFF607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C2ADE3-4362-456F-B059-D05524DA13B3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2CD457-1FC2-49FC-B422-8AD4F6ED8EED}"/>
              </a:ext>
            </a:extLst>
          </p:cNvPr>
          <p:cNvSpPr txBox="1"/>
          <p:nvPr/>
        </p:nvSpPr>
        <p:spPr>
          <a:xfrm>
            <a:off x="1083214" y="648920"/>
            <a:ext cx="6288257" cy="499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Troubleshoot and Redesign</a:t>
            </a:r>
          </a:p>
          <a:p>
            <a:pPr>
              <a:lnSpc>
                <a:spcPts val="2800"/>
              </a:lnSpc>
              <a:spcAft>
                <a:spcPts val="40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 wanted to improve...</a:t>
            </a:r>
          </a:p>
          <a:p>
            <a:pPr>
              <a:lnSpc>
                <a:spcPts val="28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 redesigned the system so that it would</a:t>
            </a:r>
          </a:p>
          <a:p>
            <a:pPr>
              <a:lnSpc>
                <a:spcPts val="2800"/>
              </a:lnSpc>
              <a:spcAft>
                <a:spcPts val="40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have a two-step process.</a:t>
            </a:r>
          </a:p>
          <a:p>
            <a:pPr>
              <a:lnSpc>
                <a:spcPts val="28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the two-step model water will be filtered</a:t>
            </a:r>
          </a:p>
          <a:p>
            <a:pPr>
              <a:lnSpc>
                <a:spcPts val="2800"/>
              </a:lnSpc>
              <a:spcAft>
                <a:spcPts val="40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once...</a:t>
            </a:r>
          </a:p>
          <a:p>
            <a:pPr>
              <a:lnSpc>
                <a:spcPts val="2800"/>
              </a:lnSpc>
              <a:spcAft>
                <a:spcPts val="40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Then the water will pass through...</a:t>
            </a:r>
          </a:p>
          <a:p>
            <a:pPr>
              <a:lnSpc>
                <a:spcPts val="28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new design is shown in the picture.</a:t>
            </a:r>
          </a:p>
        </p:txBody>
      </p:sp>
    </p:spTree>
    <p:extLst>
      <p:ext uri="{BB962C8B-B14F-4D97-AF65-F5344CB8AC3E}">
        <p14:creationId xmlns:p14="http://schemas.microsoft.com/office/powerpoint/2010/main" val="3226626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507F0A-FA55-41BC-9494-44CE539AF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F9418E-27AA-4898-A6B5-C43B8C2D4039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01CC3C-B820-44D9-A4FE-10F4955D1C53}"/>
              </a:ext>
            </a:extLst>
          </p:cNvPr>
          <p:cNvSpPr txBox="1"/>
          <p:nvPr/>
        </p:nvSpPr>
        <p:spPr>
          <a:xfrm>
            <a:off x="1083214" y="648920"/>
            <a:ext cx="6288257" cy="7812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Communicate</a:t>
            </a:r>
          </a:p>
          <a:p>
            <a:pPr>
              <a:lnSpc>
                <a:spcPts val="28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 started with a need or problem and we</a:t>
            </a:r>
          </a:p>
          <a:p>
            <a:pPr>
              <a:lnSpc>
                <a:spcPts val="28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planned, designed, built, and engineered a</a:t>
            </a:r>
          </a:p>
          <a:p>
            <a:pPr>
              <a:lnSpc>
                <a:spcPts val="28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technical solution. Here's a short story of what</a:t>
            </a:r>
          </a:p>
          <a:p>
            <a:pPr>
              <a:lnSpc>
                <a:spcPts val="2800"/>
              </a:lnSpc>
              <a:spcAft>
                <a:spcPts val="40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 learned along the way.</a:t>
            </a:r>
          </a:p>
          <a:p>
            <a:pPr>
              <a:lnSpc>
                <a:spcPts val="2800"/>
              </a:lnSpc>
              <a:spcAft>
                <a:spcPts val="40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Some things that challenged us were...</a:t>
            </a:r>
          </a:p>
          <a:p>
            <a:pPr>
              <a:lnSpc>
                <a:spcPts val="2800"/>
              </a:lnSpc>
              <a:spcAft>
                <a:spcPts val="40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It was interesting to see that...</a:t>
            </a:r>
          </a:p>
          <a:p>
            <a:pPr>
              <a:lnSpc>
                <a:spcPts val="2800"/>
              </a:lnSpc>
              <a:spcAft>
                <a:spcPts val="40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One thing that we didn't expect was...</a:t>
            </a:r>
          </a:p>
          <a:p>
            <a:pPr>
              <a:lnSpc>
                <a:spcPts val="28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 make our solution really work well, it would</a:t>
            </a:r>
          </a:p>
          <a:p>
            <a:pPr>
              <a:lnSpc>
                <a:spcPts val="2800"/>
              </a:lnSpc>
              <a:spcAft>
                <a:spcPts val="40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need...</a:t>
            </a:r>
          </a:p>
          <a:p>
            <a:pPr>
              <a:lnSpc>
                <a:spcPts val="28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One question about water purification that</a:t>
            </a:r>
          </a:p>
          <a:p>
            <a:pPr>
              <a:lnSpc>
                <a:spcPts val="2800"/>
              </a:lnSpc>
              <a:spcAft>
                <a:spcPts val="40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puzzles us now is...</a:t>
            </a:r>
          </a:p>
          <a:p>
            <a:pPr>
              <a:lnSpc>
                <a:spcPts val="28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One thing we learned about design was...</a:t>
            </a:r>
          </a:p>
        </p:txBody>
      </p:sp>
    </p:spTree>
    <p:extLst>
      <p:ext uri="{BB962C8B-B14F-4D97-AF65-F5344CB8AC3E}">
        <p14:creationId xmlns:p14="http://schemas.microsoft.com/office/powerpoint/2010/main" val="544134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D4484-98F8-47F1-A28A-E7D087462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1438B9-67C4-4010-B158-47680BE8B055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49CC00-B9FE-44DE-BC1B-A047D7A96E36}"/>
              </a:ext>
            </a:extLst>
          </p:cNvPr>
          <p:cNvSpPr txBox="1"/>
          <p:nvPr/>
        </p:nvSpPr>
        <p:spPr>
          <a:xfrm>
            <a:off x="1083214" y="7865646"/>
            <a:ext cx="6288257" cy="42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Add a caption or captions to the picture(s).</a:t>
            </a:r>
          </a:p>
        </p:txBody>
      </p:sp>
    </p:spTree>
    <p:extLst>
      <p:ext uri="{BB962C8B-B14F-4D97-AF65-F5344CB8AC3E}">
        <p14:creationId xmlns:p14="http://schemas.microsoft.com/office/powerpoint/2010/main" val="1674255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A36D70-AFE1-4FFB-92D4-A10B898A8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963882-04CE-4823-9FA2-7B1505D10502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C0A53B-C7D8-49BA-95CD-D7ADF6412B6F}"/>
              </a:ext>
            </a:extLst>
          </p:cNvPr>
          <p:cNvSpPr txBox="1"/>
          <p:nvPr/>
        </p:nvSpPr>
        <p:spPr>
          <a:xfrm>
            <a:off x="928468" y="648920"/>
            <a:ext cx="6443003" cy="8274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spcAft>
                <a:spcPts val="4000"/>
              </a:spcAft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OUR DESIGN PROJECT</a:t>
            </a:r>
          </a:p>
          <a:p>
            <a:pPr>
              <a:lnSpc>
                <a:spcPts val="2800"/>
              </a:lnSpc>
              <a:spcAft>
                <a:spcPts val="40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DATE:</a:t>
            </a:r>
          </a:p>
          <a:p>
            <a:pPr>
              <a:lnSpc>
                <a:spcPts val="2800"/>
              </a:lnSpc>
              <a:spcAft>
                <a:spcPts val="40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Engineering Team:</a:t>
            </a:r>
          </a:p>
          <a:p>
            <a:pPr>
              <a:lnSpc>
                <a:spcPts val="2800"/>
              </a:lnSpc>
              <a:spcAft>
                <a:spcPts val="40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Need:</a:t>
            </a:r>
          </a:p>
          <a:p>
            <a:pPr>
              <a:lnSpc>
                <a:spcPts val="2800"/>
              </a:lnSpc>
              <a:spcAft>
                <a:spcPts val="40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Problem:</a:t>
            </a:r>
          </a:p>
          <a:p>
            <a:pPr>
              <a:lnSpc>
                <a:spcPts val="2800"/>
              </a:lnSpc>
              <a:spcAft>
                <a:spcPts val="40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 researched the problem in our lives.</a:t>
            </a:r>
          </a:p>
          <a:p>
            <a:pPr>
              <a:lnSpc>
                <a:spcPts val="2800"/>
              </a:lnSpc>
              <a:spcAft>
                <a:spcPts val="40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First we....</a:t>
            </a:r>
          </a:p>
          <a:p>
            <a:pPr>
              <a:lnSpc>
                <a:spcPts val="2800"/>
              </a:lnSpc>
              <a:spcAft>
                <a:spcPts val="40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Then we...</a:t>
            </a:r>
          </a:p>
          <a:p>
            <a:pPr>
              <a:lnSpc>
                <a:spcPts val="2800"/>
              </a:lnSpc>
              <a:spcAft>
                <a:spcPts val="40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Then we...</a:t>
            </a:r>
          </a:p>
          <a:p>
            <a:pPr>
              <a:lnSpc>
                <a:spcPts val="2800"/>
              </a:lnSpc>
              <a:spcAft>
                <a:spcPts val="40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This might help us understand...</a:t>
            </a:r>
          </a:p>
        </p:txBody>
      </p:sp>
    </p:spTree>
    <p:extLst>
      <p:ext uri="{BB962C8B-B14F-4D97-AF65-F5344CB8AC3E}">
        <p14:creationId xmlns:p14="http://schemas.microsoft.com/office/powerpoint/2010/main" val="4184255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7B4B0A-F5A7-4CC7-96EA-C4EE1CEB0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2171C1-6248-4204-9B14-53407295B3BA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3272096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1EEEAD-0FD5-4002-96F4-4402C606C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A1E8DE-8869-45A6-B04B-37F1EFAAFFF4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240FE5-12E4-48B1-B2C4-E0D0006EDE93}"/>
              </a:ext>
            </a:extLst>
          </p:cNvPr>
          <p:cNvSpPr txBox="1"/>
          <p:nvPr/>
        </p:nvSpPr>
        <p:spPr>
          <a:xfrm>
            <a:off x="794254" y="700062"/>
            <a:ext cx="66399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E4D592-2C64-41ED-8268-10C217DB2F9B}"/>
              </a:ext>
            </a:extLst>
          </p:cNvPr>
          <p:cNvSpPr txBox="1"/>
          <p:nvPr/>
        </p:nvSpPr>
        <p:spPr>
          <a:xfrm>
            <a:off x="1821196" y="5797861"/>
            <a:ext cx="4875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Safety Tips for this design: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195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64ACC5-7F6E-412B-8FE1-656F9372FBED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2624513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89EFDE-35A7-4F03-B16C-A7F3DA485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2171C1-6248-4204-9B14-53407295B3BA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E2263A-2C8E-43A6-89BC-E751C5FCFDE2}"/>
              </a:ext>
            </a:extLst>
          </p:cNvPr>
          <p:cNvSpPr txBox="1"/>
          <p:nvPr/>
        </p:nvSpPr>
        <p:spPr>
          <a:xfrm>
            <a:off x="1314759" y="1487853"/>
            <a:ext cx="5339260" cy="2087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0"/>
              </a:spcAft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Design Plan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First, ...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Next, ...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Next, ...</a:t>
            </a:r>
          </a:p>
        </p:txBody>
      </p:sp>
    </p:spTree>
    <p:extLst>
      <p:ext uri="{BB962C8B-B14F-4D97-AF65-F5344CB8AC3E}">
        <p14:creationId xmlns:p14="http://schemas.microsoft.com/office/powerpoint/2010/main" val="226821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D2233C-CF1C-44D9-9B65-FDD07F05C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A1E8DE-8869-45A6-B04B-37F1EFAAFFF4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FF82B8-5D46-4EB5-A08D-0A74614D10A7}"/>
              </a:ext>
            </a:extLst>
          </p:cNvPr>
          <p:cNvSpPr txBox="1"/>
          <p:nvPr/>
        </p:nvSpPr>
        <p:spPr>
          <a:xfrm>
            <a:off x="709848" y="671927"/>
            <a:ext cx="6155185" cy="2087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0"/>
              </a:spcAft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Prototype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 assembled our design.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 made adjustments for...</a:t>
            </a:r>
          </a:p>
          <a:p>
            <a:pPr>
              <a:spcAft>
                <a:spcPts val="50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the end we had...</a:t>
            </a:r>
          </a:p>
        </p:txBody>
      </p:sp>
    </p:spTree>
    <p:extLst>
      <p:ext uri="{BB962C8B-B14F-4D97-AF65-F5344CB8AC3E}">
        <p14:creationId xmlns:p14="http://schemas.microsoft.com/office/powerpoint/2010/main" val="752515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4C17ED-90EA-4E27-99AF-49DE8586C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2171C1-6248-4204-9B14-53407295B3BA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BC7613-88CE-4E26-942E-7A62CD9563A1}"/>
              </a:ext>
            </a:extLst>
          </p:cNvPr>
          <p:cNvSpPr txBox="1"/>
          <p:nvPr/>
        </p:nvSpPr>
        <p:spPr>
          <a:xfrm>
            <a:off x="709848" y="671927"/>
            <a:ext cx="6155185" cy="1749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0"/>
              </a:spcAft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The Test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 test the prototype, we....</a:t>
            </a:r>
          </a:p>
          <a:p>
            <a:pPr>
              <a:spcAft>
                <a:spcPts val="50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Here's what happened....</a:t>
            </a:r>
          </a:p>
        </p:txBody>
      </p:sp>
    </p:spTree>
    <p:extLst>
      <p:ext uri="{BB962C8B-B14F-4D97-AF65-F5344CB8AC3E}">
        <p14:creationId xmlns:p14="http://schemas.microsoft.com/office/powerpoint/2010/main" val="2414614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275968-21FC-4D77-BD4B-81665AE68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A1E8DE-8869-45A6-B04B-37F1EFAAFFF4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543118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3D4E48-08B7-4E4C-901D-B9E884E2C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2171C1-6248-4204-9B14-53407295B3BA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2FB74E-0BE4-4B5F-809E-663B9A7A1C74}"/>
              </a:ext>
            </a:extLst>
          </p:cNvPr>
          <p:cNvSpPr txBox="1"/>
          <p:nvPr/>
        </p:nvSpPr>
        <p:spPr>
          <a:xfrm>
            <a:off x="597981" y="489047"/>
            <a:ext cx="6155185" cy="3498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0"/>
              </a:spcAft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Troubleshoot and Redesign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 wanted to improve...</a:t>
            </a:r>
          </a:p>
          <a:p>
            <a:pPr>
              <a:spcAft>
                <a:spcPts val="80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 redesigned the system so that . . .</a:t>
            </a:r>
          </a:p>
          <a:p>
            <a:pPr>
              <a:spcAft>
                <a:spcPts val="50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new design is shown in the picture.</a:t>
            </a:r>
          </a:p>
        </p:txBody>
      </p:sp>
    </p:spTree>
    <p:extLst>
      <p:ext uri="{BB962C8B-B14F-4D97-AF65-F5344CB8AC3E}">
        <p14:creationId xmlns:p14="http://schemas.microsoft.com/office/powerpoint/2010/main" val="2054989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83AA51-CFA8-468F-879A-B5D433454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A1E8DE-8869-45A6-B04B-37F1EFAAFFF4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98078-FCEF-4576-A5D8-A6F93DCE705F}"/>
              </a:ext>
            </a:extLst>
          </p:cNvPr>
          <p:cNvSpPr txBox="1"/>
          <p:nvPr/>
        </p:nvSpPr>
        <p:spPr>
          <a:xfrm>
            <a:off x="597980" y="953280"/>
            <a:ext cx="6647115" cy="748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Communicate</a:t>
            </a:r>
          </a:p>
          <a:p>
            <a:pPr>
              <a:spcAft>
                <a:spcPts val="40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 started with a need or problem and we planned, designed, built, and engineered a technical solution.</a:t>
            </a:r>
          </a:p>
          <a:p>
            <a:pPr>
              <a:spcAft>
                <a:spcPts val="40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Here's the short story of what we learned along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way.</a:t>
            </a:r>
          </a:p>
          <a:p>
            <a:pPr>
              <a:spcAft>
                <a:spcPts val="30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Some things that challenged us were...</a:t>
            </a:r>
          </a:p>
          <a:p>
            <a:pPr>
              <a:spcAft>
                <a:spcPts val="30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It was interesting to see that...</a:t>
            </a:r>
          </a:p>
          <a:p>
            <a:pPr>
              <a:spcAft>
                <a:spcPts val="30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One thing that we didn't expect was...</a:t>
            </a:r>
          </a:p>
          <a:p>
            <a:pPr>
              <a:spcAft>
                <a:spcPts val="30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 make our design work really well, it would need...</a:t>
            </a:r>
          </a:p>
          <a:p>
            <a:pPr>
              <a:spcAft>
                <a:spcPts val="30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One question about this topic that puzzles us now is...</a:t>
            </a:r>
          </a:p>
          <a:p>
            <a:pPr>
              <a:spcAft>
                <a:spcPts val="30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One thing we learned about design was...</a:t>
            </a:r>
          </a:p>
        </p:txBody>
      </p:sp>
    </p:spTree>
    <p:extLst>
      <p:ext uri="{BB962C8B-B14F-4D97-AF65-F5344CB8AC3E}">
        <p14:creationId xmlns:p14="http://schemas.microsoft.com/office/powerpoint/2010/main" val="2718892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B4206E-74A4-4D26-BE10-4E548B97A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2171C1-6248-4204-9B14-53407295B3BA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F9DEC4-A0C6-405A-9D90-7E9B519AB4A3}"/>
              </a:ext>
            </a:extLst>
          </p:cNvPr>
          <p:cNvSpPr txBox="1"/>
          <p:nvPr/>
        </p:nvSpPr>
        <p:spPr>
          <a:xfrm>
            <a:off x="900331" y="8648308"/>
            <a:ext cx="5978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Add a caption or captions to the picture(s).</a:t>
            </a:r>
          </a:p>
        </p:txBody>
      </p:sp>
    </p:spTree>
    <p:extLst>
      <p:ext uri="{BB962C8B-B14F-4D97-AF65-F5344CB8AC3E}">
        <p14:creationId xmlns:p14="http://schemas.microsoft.com/office/powerpoint/2010/main" val="2080002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A1E8DE-8869-45A6-B04B-37F1EFAAFFF4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2671375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8BDF4C-0506-4D2F-A813-ADED5258A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6FC917-C677-4EF2-A973-40D9D5D2C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49" y="8939354"/>
            <a:ext cx="2139696" cy="8756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B8D11E-FEBF-453C-BAB0-6A9956728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66" y="8173805"/>
            <a:ext cx="2016145" cy="44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04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DD7D1-B3C4-ED4F-B50A-55BF6A8D7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2920621"/>
            <a:ext cx="6703695" cy="1346136"/>
          </a:xfrm>
        </p:spPr>
        <p:txBody>
          <a:bodyPr>
            <a:normAutofit/>
          </a:bodyPr>
          <a:lstStyle/>
          <a:p>
            <a:pPr algn="r">
              <a:lnSpc>
                <a:spcPts val="45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Problem Solved! Design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3A908-99AA-BA4F-893B-0A1569C2D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3" y="4425730"/>
            <a:ext cx="6703695" cy="60347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by [insert name here]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189416-1AB2-49A1-8452-67CE1DF2C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352" y="8685354"/>
            <a:ext cx="2139696" cy="87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65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7804DF0-1E0F-4534-99EA-3C1961D49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7B2E33-51B3-4FC2-8396-5613FE4A1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626" y="8861817"/>
            <a:ext cx="2139696" cy="8756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CE1F035-A0B4-4E0A-BFAC-46F1C06F0D0A}"/>
              </a:ext>
            </a:extLst>
          </p:cNvPr>
          <p:cNvSpPr txBox="1"/>
          <p:nvPr/>
        </p:nvSpPr>
        <p:spPr>
          <a:xfrm>
            <a:off x="637673" y="7190247"/>
            <a:ext cx="5334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Text and graphics created by [author] Copyright © 2020 [author]. All Rights Reserved.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Layout design, book template and other graphic elements are Copyright ©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TikaTok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® is a registered trademark of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58757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C91DEF-AF6C-4F46-BB72-91BD8045D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2E26D89-8665-504F-8125-2B9751EEC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16" y="3094081"/>
            <a:ext cx="5331656" cy="194415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This book is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dedicated to [name]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55CB45-B0C2-41F2-8316-B23E5D52E0FD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856639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76B6F2-0DEC-43CF-9EE4-E69AA68B2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35028B-6EF9-493F-9440-42D4D9A359F3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CF1458-DBE1-47D8-B212-DFF4DBD847AC}"/>
              </a:ext>
            </a:extLst>
          </p:cNvPr>
          <p:cNvSpPr txBox="1"/>
          <p:nvPr/>
        </p:nvSpPr>
        <p:spPr>
          <a:xfrm>
            <a:off x="1322363" y="1684583"/>
            <a:ext cx="5092505" cy="5593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  <a:spcAft>
                <a:spcPts val="40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Engineering Design Process</a:t>
            </a:r>
          </a:p>
          <a:p>
            <a:pPr>
              <a:lnSpc>
                <a:spcPts val="32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Identify a need.</a:t>
            </a:r>
          </a:p>
          <a:p>
            <a:pPr>
              <a:lnSpc>
                <a:spcPts val="32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 Research the problem.</a:t>
            </a:r>
          </a:p>
          <a:p>
            <a:pPr>
              <a:lnSpc>
                <a:spcPts val="32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3. Design a solution.</a:t>
            </a:r>
          </a:p>
          <a:p>
            <a:pPr>
              <a:lnSpc>
                <a:spcPts val="32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4. Build a prototype.</a:t>
            </a:r>
          </a:p>
          <a:p>
            <a:pPr>
              <a:lnSpc>
                <a:spcPts val="32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5. Test and evaluate a prototype.</a:t>
            </a:r>
          </a:p>
          <a:p>
            <a:pPr>
              <a:lnSpc>
                <a:spcPts val="32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6. Troubleshoot and redesign.</a:t>
            </a:r>
          </a:p>
          <a:p>
            <a:pPr>
              <a:lnSpc>
                <a:spcPts val="32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(Circle back through 3–6 until</a:t>
            </a:r>
          </a:p>
          <a:p>
            <a:pPr>
              <a:lnSpc>
                <a:spcPts val="32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 flaws are worked out.)</a:t>
            </a:r>
          </a:p>
          <a:p>
            <a:pPr>
              <a:lnSpc>
                <a:spcPts val="3200"/>
              </a:lnSpc>
              <a:spcAft>
                <a:spcPts val="40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7. Communicate the solution.</a:t>
            </a:r>
          </a:p>
          <a:p>
            <a:pPr>
              <a:lnSpc>
                <a:spcPts val="32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Remember safety!</a:t>
            </a:r>
          </a:p>
        </p:txBody>
      </p:sp>
    </p:spTree>
    <p:extLst>
      <p:ext uri="{BB962C8B-B14F-4D97-AF65-F5344CB8AC3E}">
        <p14:creationId xmlns:p14="http://schemas.microsoft.com/office/powerpoint/2010/main" val="232206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425829-CE61-4D6A-B724-C63D52DB7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970BAF-0EE5-4CC8-973F-83476ACA67D6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29B0B7-7D3C-4015-AAA1-9077B2E44717}"/>
              </a:ext>
            </a:extLst>
          </p:cNvPr>
          <p:cNvSpPr txBox="1"/>
          <p:nvPr/>
        </p:nvSpPr>
        <p:spPr>
          <a:xfrm>
            <a:off x="548641" y="520505"/>
            <a:ext cx="6696454" cy="8761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  <a:spcAft>
                <a:spcPts val="20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SAMPLE DESIGN PROJECT</a:t>
            </a:r>
          </a:p>
          <a:p>
            <a:pPr>
              <a:lnSpc>
                <a:spcPts val="3200"/>
              </a:lnSpc>
              <a:spcAft>
                <a:spcPts val="1000"/>
              </a:spcAft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DATE:</a:t>
            </a:r>
          </a:p>
          <a:p>
            <a:pPr>
              <a:lnSpc>
                <a:spcPts val="3200"/>
              </a:lnSpc>
              <a:spcAft>
                <a:spcPts val="1000"/>
              </a:spcAft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Engineering Team:</a:t>
            </a:r>
          </a:p>
          <a:p>
            <a:pPr>
              <a:lnSpc>
                <a:spcPts val="2500"/>
              </a:lnSpc>
              <a:spcAft>
                <a:spcPts val="15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Need: Dirty water is unsafe to drink. Design a two-step model of a water filtration system.</a:t>
            </a:r>
          </a:p>
          <a:p>
            <a:pPr>
              <a:lnSpc>
                <a:spcPts val="2500"/>
              </a:lnSpc>
              <a:spcAft>
                <a:spcPts val="15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Problem: What combination of materials filter dirty water best?</a:t>
            </a:r>
          </a:p>
          <a:p>
            <a:pPr>
              <a:lnSpc>
                <a:spcPts val="2500"/>
              </a:lnSpc>
              <a:spcAft>
                <a:spcPts val="15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 researched the problem of water filtration.</a:t>
            </a:r>
          </a:p>
          <a:p>
            <a:pPr>
              <a:lnSpc>
                <a:spcPts val="25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First, we looked at our own town's drinking water.</a:t>
            </a:r>
          </a:p>
          <a:p>
            <a:pPr>
              <a:lnSpc>
                <a:spcPts val="25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Our drinking water comes from...</a:t>
            </a:r>
          </a:p>
          <a:p>
            <a:pPr>
              <a:lnSpc>
                <a:spcPts val="25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It is monitored for the following contaminants:...</a:t>
            </a:r>
          </a:p>
          <a:p>
            <a:pPr>
              <a:lnSpc>
                <a:spcPts val="25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Before it comes to our tap it passes through a water</a:t>
            </a:r>
          </a:p>
          <a:p>
            <a:pPr>
              <a:lnSpc>
                <a:spcPts val="25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filtration system...</a:t>
            </a:r>
          </a:p>
          <a:p>
            <a:pPr>
              <a:lnSpc>
                <a:spcPts val="2500"/>
              </a:lnSpc>
              <a:spcAft>
                <a:spcPts val="15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filtration protects us from...</a:t>
            </a:r>
          </a:p>
          <a:p>
            <a:pPr>
              <a:lnSpc>
                <a:spcPts val="2500"/>
              </a:lnSpc>
              <a:spcAft>
                <a:spcPts val="15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Then we looked at other ways to protect drinking water, such as...</a:t>
            </a:r>
          </a:p>
          <a:p>
            <a:pPr>
              <a:lnSpc>
                <a:spcPts val="2500"/>
              </a:lnSpc>
              <a:spcAft>
                <a:spcPts val="15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Then we solved a smaller problem. We invented a two-step model to filter dirt from water.</a:t>
            </a:r>
          </a:p>
          <a:p>
            <a:pPr>
              <a:lnSpc>
                <a:spcPts val="25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This might help us understand what engineers do to solve the bigger problem of polluted water.</a:t>
            </a:r>
          </a:p>
        </p:txBody>
      </p:sp>
    </p:spTree>
    <p:extLst>
      <p:ext uri="{BB962C8B-B14F-4D97-AF65-F5344CB8AC3E}">
        <p14:creationId xmlns:p14="http://schemas.microsoft.com/office/powerpoint/2010/main" val="1840968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0AAF87-EC9E-4C28-A72C-F4EB4BE08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64ACC5-7F6E-412B-8FE1-656F9372FBED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1710889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C9E6BF-72C4-465A-B28C-58C0D1234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D76C25-7BAA-43A5-BF26-310FAC4E7FF3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6F59A2-78B7-42B9-BD2F-2E3ED0CA9E5E}"/>
              </a:ext>
            </a:extLst>
          </p:cNvPr>
          <p:cNvSpPr txBox="1"/>
          <p:nvPr/>
        </p:nvSpPr>
        <p:spPr>
          <a:xfrm>
            <a:off x="548641" y="662988"/>
            <a:ext cx="6696454" cy="4016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</a:p>
          <a:p>
            <a:pPr>
              <a:lnSpc>
                <a:spcPts val="28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• dirty water (water mixed with soil)</a:t>
            </a:r>
          </a:p>
          <a:p>
            <a:pPr>
              <a:lnSpc>
                <a:spcPts val="28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• 2-liter clear plastic bottle with the bottom cut off</a:t>
            </a:r>
          </a:p>
          <a:p>
            <a:pPr>
              <a:lnSpc>
                <a:spcPts val="28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• large beaker</a:t>
            </a:r>
          </a:p>
          <a:p>
            <a:pPr>
              <a:lnSpc>
                <a:spcPts val="28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• nylon fabric</a:t>
            </a:r>
          </a:p>
          <a:p>
            <a:pPr>
              <a:lnSpc>
                <a:spcPts val="28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• rubber band</a:t>
            </a:r>
          </a:p>
          <a:p>
            <a:pPr>
              <a:lnSpc>
                <a:spcPts val="28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• fine sand</a:t>
            </a:r>
          </a:p>
          <a:p>
            <a:pPr>
              <a:lnSpc>
                <a:spcPts val="28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• gravel of various sizes</a:t>
            </a:r>
          </a:p>
          <a:p>
            <a:pPr>
              <a:lnSpc>
                <a:spcPts val="28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• charcoal</a:t>
            </a:r>
          </a:p>
          <a:p>
            <a:pPr>
              <a:lnSpc>
                <a:spcPts val="28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• coffee filter</a:t>
            </a:r>
          </a:p>
          <a:p>
            <a:pPr>
              <a:lnSpc>
                <a:spcPts val="28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• fabric pieces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99042-65EA-49B3-B89F-4B6E38613ABF}"/>
              </a:ext>
            </a:extLst>
          </p:cNvPr>
          <p:cNvSpPr txBox="1"/>
          <p:nvPr/>
        </p:nvSpPr>
        <p:spPr>
          <a:xfrm>
            <a:off x="548641" y="5257751"/>
            <a:ext cx="6696454" cy="1285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Safety Tips for this design:</a:t>
            </a:r>
          </a:p>
          <a:p>
            <a:pPr>
              <a:lnSpc>
                <a:spcPts val="32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• Work carefully with scissors. Always direct the sharp edge or point away from yourself and others.</a:t>
            </a:r>
          </a:p>
        </p:txBody>
      </p:sp>
    </p:spTree>
    <p:extLst>
      <p:ext uri="{BB962C8B-B14F-4D97-AF65-F5344CB8AC3E}">
        <p14:creationId xmlns:p14="http://schemas.microsoft.com/office/powerpoint/2010/main" val="924855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1711</Words>
  <Application>Microsoft Macintosh PowerPoint</Application>
  <PresentationFormat>Custom</PresentationFormat>
  <Paragraphs>162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Problem Solved!  Design Challenge</vt:lpstr>
      <vt:lpstr>PowerPoint Presentation</vt:lpstr>
      <vt:lpstr>Problem Solved! Design Challenge</vt:lpstr>
      <vt:lpstr>PowerPoint Presentation</vt:lpstr>
      <vt:lpstr>This book is dedicated to [name]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Site Survey</dc:title>
  <dc:creator>Vargas, Rowena</dc:creator>
  <cp:lastModifiedBy>Almgren-Horwitz, Debra</cp:lastModifiedBy>
  <cp:revision>43</cp:revision>
  <dcterms:created xsi:type="dcterms:W3CDTF">2020-05-15T19:53:04Z</dcterms:created>
  <dcterms:modified xsi:type="dcterms:W3CDTF">2020-07-17T13:02:11Z</dcterms:modified>
</cp:coreProperties>
</file>