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83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6" r:id="rId17"/>
    <p:sldId id="278" r:id="rId18"/>
    <p:sldId id="279" r:id="rId19"/>
    <p:sldId id="280" r:id="rId20"/>
    <p:sldId id="281" r:id="rId21"/>
    <p:sldId id="282" r:id="rId22"/>
    <p:sldId id="285" r:id="rId23"/>
    <p:sldId id="284" r:id="rId24"/>
    <p:sldId id="274" r:id="rId2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56"/>
    <p:restoredTop sz="94663"/>
  </p:normalViewPr>
  <p:slideViewPr>
    <p:cSldViewPr snapToGrid="0" snapToObjects="1">
      <p:cViewPr varScale="1">
        <p:scale>
          <a:sx n="84" d="100"/>
          <a:sy n="84" d="100"/>
        </p:scale>
        <p:origin x="2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3E3F7-F61B-B048-A6B1-6B15B69A45ED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07778-D6EE-654E-B2FC-D9196E867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999" y="1751065"/>
            <a:ext cx="6747260" cy="617382"/>
          </a:xfrm>
        </p:spPr>
        <p:txBody>
          <a:bodyPr anchor="t">
            <a:normAutofit/>
          </a:bodyPr>
          <a:lstStyle>
            <a:lvl1pPr algn="r"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H1_Head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000" y="2494822"/>
            <a:ext cx="6747260" cy="617383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H2_by 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999" y="9304709"/>
            <a:ext cx="5652978" cy="363948"/>
          </a:xfrm>
        </p:spPr>
        <p:txBody>
          <a:bodyPr lIns="45720" rIns="45720" anchor="t" anchorCtr="0"/>
          <a:lstStyle>
            <a:lvl1pPr>
              <a:defRPr sz="900"/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60741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H1_Head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1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05" y="450038"/>
            <a:ext cx="6703695" cy="749175"/>
          </a:xfrm>
        </p:spPr>
        <p:txBody>
          <a:bodyPr lIns="0" tIns="0" rIns="0" bIns="0" anchor="t">
            <a:normAutofit/>
          </a:bodyPr>
          <a:lstStyle>
            <a:lvl1pPr algn="ctr"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H1_Head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05" y="1301163"/>
            <a:ext cx="6703695" cy="22002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TXT1_body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05" y="9322649"/>
            <a:ext cx="5651291" cy="375987"/>
          </a:xfrm>
        </p:spPr>
        <p:txBody>
          <a:bodyPr lIns="45720" rIns="45720"/>
          <a:lstStyle>
            <a:lvl1pPr>
              <a:defRPr sz="900"/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5810" y="9322649"/>
            <a:ext cx="852238" cy="375987"/>
          </a:xfrm>
        </p:spPr>
        <p:txBody>
          <a:bodyPr/>
          <a:lstStyle>
            <a:lvl1pPr>
              <a:defRPr sz="1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28DB85-BF6F-6A4F-97E1-29E01F50A1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H1_Head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dirty="0"/>
              <a:t>H1_Head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1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353" y="9341006"/>
            <a:ext cx="5656585" cy="363749"/>
          </a:xfrm>
        </p:spPr>
        <p:txBody>
          <a:bodyPr lIns="45720" tIns="45720" rIns="45720" bIns="45720" anchor="t" anchorCtr="0"/>
          <a:lstStyle>
            <a:lvl1pPr>
              <a:defRPr sz="900"/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rmAutofit/>
          </a:bodyPr>
          <a:lstStyle>
            <a:lvl1pPr algn="ctr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H1_Book Title</a:t>
            </a:r>
          </a:p>
        </p:txBody>
      </p:sp>
    </p:spTree>
    <p:extLst>
      <p:ext uri="{BB962C8B-B14F-4D97-AF65-F5344CB8AC3E}">
        <p14:creationId xmlns:p14="http://schemas.microsoft.com/office/powerpoint/2010/main" val="310804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4352" y="9342453"/>
            <a:ext cx="5651290" cy="375987"/>
          </a:xfrm>
        </p:spPr>
        <p:txBody>
          <a:bodyPr lIns="45720" rIns="45720"/>
          <a:lstStyle>
            <a:lvl1pPr>
              <a:defRPr sz="900"/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281574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B85-BF6F-6A4F-97E1-29E01F50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460569"/>
            <a:ext cx="6703695" cy="7536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H1_Head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73440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351" y="9322650"/>
            <a:ext cx="5656587" cy="420958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end users to the content posted in its original format.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5731" y="9322650"/>
            <a:ext cx="732317" cy="420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28DB85-BF6F-6A4F-97E1-29E01F50A1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9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665B39-F855-43DE-956B-58E7F6EB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0BBCB-7521-D246-99C9-2AB5654D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1591915"/>
            <a:ext cx="6804212" cy="3092823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b="1" dirty="0"/>
              <a:t>Poems</a:t>
            </a:r>
            <a:br>
              <a:rPr lang="en-US" b="1" dirty="0"/>
            </a:br>
            <a:r>
              <a:rPr lang="en-US" b="1" dirty="0"/>
              <a:t>About . . 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904B597-5F36-42A4-ACC1-3DE7376C8F13}"/>
              </a:ext>
            </a:extLst>
          </p:cNvPr>
          <p:cNvSpPr txBox="1">
            <a:spLocks/>
          </p:cNvSpPr>
          <p:nvPr/>
        </p:nvSpPr>
        <p:spPr>
          <a:xfrm>
            <a:off x="4485228" y="4545704"/>
            <a:ext cx="2314816" cy="363749"/>
          </a:xfrm>
          <a:prstGeom prst="rect">
            <a:avLst/>
          </a:prstGeom>
        </p:spPr>
        <p:txBody>
          <a:bodyPr>
            <a:norm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by [insert name here]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077B1C-5FB2-457B-B86E-A0AF4C8E95DC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51271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F113A2-CD67-43CD-BA14-1096024CD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5B7AC1-EC7D-4CE4-B41C-547D4B1A2C8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B0B937F-9CD6-4CB6-8E58-6EAE054C0864}"/>
              </a:ext>
            </a:extLst>
          </p:cNvPr>
          <p:cNvSpPr txBox="1">
            <a:spLocks/>
          </p:cNvSpPr>
          <p:nvPr/>
        </p:nvSpPr>
        <p:spPr>
          <a:xfrm>
            <a:off x="597980" y="887506"/>
            <a:ext cx="6085207" cy="788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  <a:spcAft>
                <a:spcPts val="5000"/>
              </a:spcAft>
            </a:pPr>
            <a:r>
              <a:rPr lang="en-US" sz="4000" b="1" dirty="0"/>
              <a:t>Limerick</a:t>
            </a:r>
            <a:br>
              <a:rPr lang="en-US" sz="4000" b="1" dirty="0"/>
            </a:br>
            <a:r>
              <a:rPr lang="en-US" sz="4000" dirty="0"/>
              <a:t>by . . .</a:t>
            </a:r>
          </a:p>
          <a:p>
            <a:pPr algn="l">
              <a:lnSpc>
                <a:spcPts val="4500"/>
              </a:lnSpc>
              <a:spcAft>
                <a:spcPts val="5000"/>
              </a:spcAft>
            </a:pPr>
            <a:r>
              <a:rPr lang="en-US" sz="3000" dirty="0"/>
              <a:t>The limerick, a poem full of joy,</a:t>
            </a:r>
            <a:br>
              <a:rPr lang="en-US" sz="3000" dirty="0"/>
            </a:br>
            <a:r>
              <a:rPr lang="en-US" sz="3000" dirty="0"/>
              <a:t>might tell of a girl or a boy.</a:t>
            </a:r>
          </a:p>
          <a:p>
            <a:pPr algn="l">
              <a:lnSpc>
                <a:spcPts val="4500"/>
              </a:lnSpc>
              <a:spcAft>
                <a:spcPts val="5000"/>
              </a:spcAft>
            </a:pPr>
            <a:r>
              <a:rPr lang="en-US" sz="3000" dirty="0"/>
              <a:t>You might start with her name,</a:t>
            </a:r>
            <a:br>
              <a:rPr lang="en-US" sz="3000" dirty="0"/>
            </a:br>
            <a:r>
              <a:rPr lang="en-US" sz="3000" dirty="0"/>
              <a:t>or tell from whence he came,</a:t>
            </a:r>
          </a:p>
          <a:p>
            <a:pPr algn="l">
              <a:lnSpc>
                <a:spcPts val="4500"/>
              </a:lnSpc>
              <a:spcAft>
                <a:spcPts val="3000"/>
              </a:spcAft>
            </a:pPr>
            <a:r>
              <a:rPr lang="en-US" sz="3000" dirty="0"/>
              <a:t>then describe his or her </a:t>
            </a:r>
            <a:br>
              <a:rPr lang="en-US" sz="3000" dirty="0"/>
            </a:br>
            <a:r>
              <a:rPr lang="en-US" sz="3000" dirty="0"/>
              <a:t>favorite toy.</a:t>
            </a:r>
          </a:p>
        </p:txBody>
      </p:sp>
    </p:spTree>
    <p:extLst>
      <p:ext uri="{BB962C8B-B14F-4D97-AF65-F5344CB8AC3E}">
        <p14:creationId xmlns:p14="http://schemas.microsoft.com/office/powerpoint/2010/main" val="1689245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26C46-1B43-48E4-906C-83FE9ECB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9CD3B2-C9F3-4134-95BE-7C54594FBAA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55878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E5797-AD42-465D-B690-B839733FF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BA6CB2-9936-49F3-AD34-BC390008131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E3D377C-6CB7-4898-9BCB-461921E08055}"/>
              </a:ext>
            </a:extLst>
          </p:cNvPr>
          <p:cNvSpPr txBox="1">
            <a:spLocks/>
          </p:cNvSpPr>
          <p:nvPr/>
        </p:nvSpPr>
        <p:spPr>
          <a:xfrm>
            <a:off x="597980" y="887506"/>
            <a:ext cx="6085207" cy="788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  <a:spcAft>
                <a:spcPts val="5000"/>
              </a:spcAft>
            </a:pPr>
            <a:r>
              <a:rPr lang="en-US" sz="4000" b="1" dirty="0"/>
              <a:t>Poem About . . .</a:t>
            </a:r>
            <a:br>
              <a:rPr lang="en-US" sz="4000" b="1" dirty="0"/>
            </a:br>
            <a:r>
              <a:rPr lang="en-US" sz="4000" dirty="0"/>
              <a:t>by . . .</a:t>
            </a:r>
          </a:p>
          <a:p>
            <a:pPr algn="l">
              <a:lnSpc>
                <a:spcPts val="4500"/>
              </a:lnSpc>
              <a:spcAft>
                <a:spcPts val="6000"/>
              </a:spcAft>
            </a:pPr>
            <a:r>
              <a:rPr lang="en-US" sz="3000" dirty="0"/>
              <a:t>I know so much about . . . . </a:t>
            </a:r>
          </a:p>
          <a:p>
            <a:pPr algn="l">
              <a:lnSpc>
                <a:spcPts val="4500"/>
              </a:lnSpc>
              <a:spcAft>
                <a:spcPts val="6000"/>
              </a:spcAft>
            </a:pPr>
            <a:r>
              <a:rPr lang="en-US" sz="3000" dirty="0"/>
              <a:t>It makes me wonder . . .</a:t>
            </a:r>
          </a:p>
          <a:p>
            <a:pPr algn="l">
              <a:lnSpc>
                <a:spcPts val="4500"/>
              </a:lnSpc>
              <a:spcAft>
                <a:spcPts val="6000"/>
              </a:spcAft>
            </a:pPr>
            <a:r>
              <a:rPr lang="en-US" sz="3000" dirty="0"/>
              <a:t>When I found out . . .</a:t>
            </a:r>
          </a:p>
          <a:p>
            <a:pPr algn="l">
              <a:lnSpc>
                <a:spcPts val="4500"/>
              </a:lnSpc>
              <a:spcAft>
                <a:spcPts val="3000"/>
              </a:spcAft>
            </a:pPr>
            <a:r>
              <a:rPr lang="en-US" sz="3000" dirty="0"/>
              <a:t>I wanted to . . .</a:t>
            </a:r>
          </a:p>
        </p:txBody>
      </p:sp>
    </p:spTree>
    <p:extLst>
      <p:ext uri="{BB962C8B-B14F-4D97-AF65-F5344CB8AC3E}">
        <p14:creationId xmlns:p14="http://schemas.microsoft.com/office/powerpoint/2010/main" val="394141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05697-35B8-4E07-AD4B-96639271D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AC204F-BC8E-4BFC-B7FE-62486785B54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425574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3C2E6-C0FC-4CD2-8960-6C05E1D5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" y="107576"/>
            <a:ext cx="7606484" cy="9843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016AC-D800-4255-B354-2A0FBC0F80E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45EC735-BA73-4E0E-B32F-4CA5E4D165EF}"/>
              </a:ext>
            </a:extLst>
          </p:cNvPr>
          <p:cNvSpPr txBox="1">
            <a:spLocks/>
          </p:cNvSpPr>
          <p:nvPr/>
        </p:nvSpPr>
        <p:spPr>
          <a:xfrm>
            <a:off x="1062319" y="887506"/>
            <a:ext cx="5513294" cy="788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  <a:spcAft>
                <a:spcPts val="5000"/>
              </a:spcAft>
            </a:pPr>
            <a:r>
              <a:rPr lang="en-US" sz="4000" b="1" dirty="0"/>
              <a:t>One Day I . . .</a:t>
            </a:r>
            <a:br>
              <a:rPr lang="en-US" sz="4000" b="1" dirty="0"/>
            </a:br>
            <a:r>
              <a:rPr lang="en-US" sz="4000" dirty="0"/>
              <a:t>by . . .</a:t>
            </a:r>
          </a:p>
          <a:p>
            <a:pPr algn="l">
              <a:lnSpc>
                <a:spcPts val="4500"/>
              </a:lnSpc>
              <a:spcAft>
                <a:spcPts val="6000"/>
              </a:spcAft>
            </a:pPr>
            <a:r>
              <a:rPr lang="en-US" sz="3000" dirty="0"/>
              <a:t>One day I saw . . . .</a:t>
            </a:r>
          </a:p>
          <a:p>
            <a:pPr algn="l">
              <a:lnSpc>
                <a:spcPts val="4500"/>
              </a:lnSpc>
              <a:spcAft>
                <a:spcPts val="6000"/>
              </a:spcAft>
            </a:pPr>
            <a:r>
              <a:rPr lang="en-US" sz="3000" dirty="0"/>
              <a:t>I felt . . .</a:t>
            </a:r>
          </a:p>
          <a:p>
            <a:pPr algn="l">
              <a:lnSpc>
                <a:spcPts val="4500"/>
              </a:lnSpc>
              <a:spcAft>
                <a:spcPts val="3000"/>
              </a:spcAft>
            </a:pPr>
            <a:r>
              <a:rPr lang="en-US" sz="3000" dirty="0"/>
              <a:t>I heard . . .</a:t>
            </a:r>
          </a:p>
          <a:p>
            <a:pPr algn="l">
              <a:lnSpc>
                <a:spcPts val="4500"/>
              </a:lnSpc>
              <a:spcAft>
                <a:spcPts val="3000"/>
              </a:spcAft>
            </a:pPr>
            <a:r>
              <a:rPr lang="en-US" sz="3000" dirty="0"/>
              <a:t>I closed my eyes, and . . .</a:t>
            </a:r>
          </a:p>
        </p:txBody>
      </p:sp>
    </p:spTree>
    <p:extLst>
      <p:ext uri="{BB962C8B-B14F-4D97-AF65-F5344CB8AC3E}">
        <p14:creationId xmlns:p14="http://schemas.microsoft.com/office/powerpoint/2010/main" val="84451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85D64C-D9B3-4127-98B7-62E4EA89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37B57-CD27-4D19-BA81-8C5ACA4527E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407687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5B26D-FC45-4911-B31A-24218A05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016AC-D800-4255-B354-2A0FBC0F80E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E284D11-D1F0-4EC3-A88D-89DB42DB7262}"/>
              </a:ext>
            </a:extLst>
          </p:cNvPr>
          <p:cNvSpPr txBox="1">
            <a:spLocks/>
          </p:cNvSpPr>
          <p:nvPr/>
        </p:nvSpPr>
        <p:spPr>
          <a:xfrm>
            <a:off x="1385047" y="1087997"/>
            <a:ext cx="4706471" cy="788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  <a:spcAft>
                <a:spcPts val="5000"/>
              </a:spcAft>
            </a:pPr>
            <a:r>
              <a:rPr lang="en-US" sz="4000" b="1" dirty="0"/>
              <a:t>Riddle</a:t>
            </a:r>
            <a:br>
              <a:rPr lang="en-US" sz="4000" b="1" dirty="0"/>
            </a:br>
            <a:r>
              <a:rPr lang="en-US" sz="4000" dirty="0"/>
              <a:t>by . . .</a:t>
            </a:r>
          </a:p>
          <a:p>
            <a:pPr algn="l">
              <a:lnSpc>
                <a:spcPts val="4500"/>
              </a:lnSpc>
              <a:spcAft>
                <a:spcPts val="1000"/>
              </a:spcAft>
            </a:pPr>
            <a:r>
              <a:rPr lang="pt-BR" sz="3000" dirty="0"/>
              <a:t>I am as . . . as a . . .</a:t>
            </a:r>
          </a:p>
          <a:p>
            <a:pPr algn="l">
              <a:lnSpc>
                <a:spcPts val="4500"/>
              </a:lnSpc>
              <a:spcAft>
                <a:spcPts val="1000"/>
              </a:spcAft>
            </a:pPr>
            <a:r>
              <a:rPr lang="pt-BR" sz="3000" dirty="0"/>
              <a:t>I am as . . . as a . . .</a:t>
            </a:r>
          </a:p>
          <a:p>
            <a:pPr algn="l">
              <a:lnSpc>
                <a:spcPts val="4500"/>
              </a:lnSpc>
              <a:spcAft>
                <a:spcPts val="1000"/>
              </a:spcAft>
            </a:pPr>
            <a:r>
              <a:rPr lang="pt-BR" sz="3000" dirty="0"/>
              <a:t>I am as . . . as a . . .</a:t>
            </a:r>
          </a:p>
          <a:p>
            <a:pPr algn="l">
              <a:lnSpc>
                <a:spcPts val="4500"/>
              </a:lnSpc>
              <a:spcAft>
                <a:spcPts val="6000"/>
              </a:spcAft>
            </a:pPr>
            <a:r>
              <a:rPr lang="pt-BR" sz="3000" dirty="0"/>
              <a:t>I am as . . . as a . . .</a:t>
            </a:r>
          </a:p>
          <a:p>
            <a:pPr algn="l">
              <a:lnSpc>
                <a:spcPts val="4500"/>
              </a:lnSpc>
              <a:spcAft>
                <a:spcPts val="6000"/>
              </a:spcAft>
            </a:pPr>
            <a:r>
              <a:rPr lang="pt-BR" sz="3000" dirty="0"/>
              <a:t>What am I?</a:t>
            </a:r>
          </a:p>
        </p:txBody>
      </p:sp>
    </p:spTree>
    <p:extLst>
      <p:ext uri="{BB962C8B-B14F-4D97-AF65-F5344CB8AC3E}">
        <p14:creationId xmlns:p14="http://schemas.microsoft.com/office/powerpoint/2010/main" val="320151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C1625-4367-40BB-916A-573FF5C7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37B57-CD27-4D19-BA81-8C5ACA4527E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69263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D0DC6-FB16-46B2-A32D-B70771B4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016AC-D800-4255-B354-2A0FBC0F80E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587B4D7-A00C-4A15-A1EA-262BE42467A4}"/>
              </a:ext>
            </a:extLst>
          </p:cNvPr>
          <p:cNvSpPr txBox="1">
            <a:spLocks/>
          </p:cNvSpPr>
          <p:nvPr/>
        </p:nvSpPr>
        <p:spPr>
          <a:xfrm>
            <a:off x="860612" y="1087997"/>
            <a:ext cx="6104963" cy="788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  <a:spcAft>
                <a:spcPts val="5000"/>
              </a:spcAft>
            </a:pPr>
            <a:r>
              <a:rPr lang="en-US" sz="4000" b="1" dirty="0"/>
              <a:t>Thank You Poem</a:t>
            </a:r>
            <a:br>
              <a:rPr lang="en-US" sz="4000" b="1" dirty="0"/>
            </a:br>
            <a:r>
              <a:rPr lang="en-US" sz="4000" dirty="0"/>
              <a:t>by . . .</a:t>
            </a:r>
          </a:p>
          <a:p>
            <a:pPr algn="l">
              <a:lnSpc>
                <a:spcPts val="4500"/>
              </a:lnSpc>
              <a:spcAft>
                <a:spcPts val="1000"/>
              </a:spcAft>
            </a:pPr>
            <a:r>
              <a:rPr lang="en-US" sz="3000" dirty="0"/>
              <a:t>Thank you . . . ,</a:t>
            </a:r>
          </a:p>
          <a:p>
            <a:pPr algn="l">
              <a:lnSpc>
                <a:spcPts val="4500"/>
              </a:lnSpc>
              <a:spcAft>
                <a:spcPts val="5000"/>
              </a:spcAft>
            </a:pPr>
            <a:r>
              <a:rPr lang="en-US" sz="3000" dirty="0"/>
              <a:t>for the gift of . . . .</a:t>
            </a:r>
          </a:p>
          <a:p>
            <a:pPr algn="l">
              <a:lnSpc>
                <a:spcPts val="4500"/>
              </a:lnSpc>
              <a:spcAft>
                <a:spcPts val="1000"/>
              </a:spcAft>
            </a:pPr>
            <a:r>
              <a:rPr lang="en-US" sz="3000" dirty="0"/>
              <a:t>Thank you . . . ,</a:t>
            </a:r>
          </a:p>
          <a:p>
            <a:pPr algn="l">
              <a:lnSpc>
                <a:spcPts val="4500"/>
              </a:lnSpc>
              <a:spcAft>
                <a:spcPts val="5000"/>
              </a:spcAft>
            </a:pPr>
            <a:r>
              <a:rPr lang="en-US" sz="3000" dirty="0"/>
              <a:t>for the chance to . . . .</a:t>
            </a:r>
          </a:p>
          <a:p>
            <a:pPr algn="l">
              <a:lnSpc>
                <a:spcPts val="4500"/>
              </a:lnSpc>
              <a:spcAft>
                <a:spcPts val="1000"/>
              </a:spcAft>
            </a:pPr>
            <a:r>
              <a:rPr lang="en-US" sz="3000" dirty="0"/>
              <a:t>Thank you . . . ,</a:t>
            </a:r>
          </a:p>
          <a:p>
            <a:pPr algn="l">
              <a:lnSpc>
                <a:spcPts val="4500"/>
              </a:lnSpc>
              <a:spcAft>
                <a:spcPts val="1000"/>
              </a:spcAft>
            </a:pPr>
            <a:r>
              <a:rPr lang="en-US" sz="3000" dirty="0"/>
              <a:t>for your . . . .</a:t>
            </a:r>
          </a:p>
        </p:txBody>
      </p:sp>
    </p:spTree>
    <p:extLst>
      <p:ext uri="{BB962C8B-B14F-4D97-AF65-F5344CB8AC3E}">
        <p14:creationId xmlns:p14="http://schemas.microsoft.com/office/powerpoint/2010/main" val="292691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0BE0D-745E-4C92-881E-460195ED6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37B57-CD27-4D19-BA81-8C5ACA4527E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81947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A016AC-D800-4255-B354-2A0FBC0F80E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484903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2386C-6290-4975-A40F-253C9A87B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016AC-D800-4255-B354-2A0FBC0F80E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E472F914-997A-41C8-8391-ADAC1627292F}"/>
              </a:ext>
            </a:extLst>
          </p:cNvPr>
          <p:cNvSpPr txBox="1">
            <a:spLocks/>
          </p:cNvSpPr>
          <p:nvPr/>
        </p:nvSpPr>
        <p:spPr>
          <a:xfrm>
            <a:off x="1465729" y="1087997"/>
            <a:ext cx="4961965" cy="788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  <a:spcAft>
                <a:spcPts val="5000"/>
              </a:spcAft>
            </a:pPr>
            <a:r>
              <a:rPr lang="en-US" sz="4000" b="1" dirty="0"/>
              <a:t>Sound Poem</a:t>
            </a:r>
            <a:br>
              <a:rPr lang="en-US" sz="4000" b="1" dirty="0"/>
            </a:br>
            <a:r>
              <a:rPr lang="en-US" sz="4000" dirty="0"/>
              <a:t>by . . .</a:t>
            </a:r>
          </a:p>
          <a:p>
            <a:pPr algn="l">
              <a:lnSpc>
                <a:spcPts val="4500"/>
              </a:lnSpc>
            </a:pPr>
            <a:r>
              <a:rPr lang="en-US" sz="3000" dirty="0"/>
              <a:t>The drum's . . .</a:t>
            </a:r>
          </a:p>
          <a:p>
            <a:pPr algn="l">
              <a:lnSpc>
                <a:spcPts val="4500"/>
              </a:lnSpc>
            </a:pPr>
            <a:r>
              <a:rPr lang="en-US" sz="3000" dirty="0"/>
              <a:t>started the cat's . . . ,</a:t>
            </a:r>
          </a:p>
          <a:p>
            <a:pPr algn="l">
              <a:lnSpc>
                <a:spcPts val="4500"/>
              </a:lnSpc>
            </a:pPr>
            <a:r>
              <a:rPr lang="en-US" sz="3000" dirty="0"/>
              <a:t>which started the</a:t>
            </a:r>
          </a:p>
          <a:p>
            <a:pPr algn="l">
              <a:lnSpc>
                <a:spcPts val="4500"/>
              </a:lnSpc>
            </a:pPr>
            <a:r>
              <a:rPr lang="en-US" sz="3000" dirty="0"/>
              <a:t>dog's . . . ,</a:t>
            </a:r>
          </a:p>
          <a:p>
            <a:pPr algn="l">
              <a:lnSpc>
                <a:spcPts val="4500"/>
              </a:lnSpc>
            </a:pPr>
            <a:r>
              <a:rPr lang="en-US" sz="3000" dirty="0"/>
              <a:t>which made us all</a:t>
            </a:r>
          </a:p>
          <a:p>
            <a:pPr algn="l">
              <a:lnSpc>
                <a:spcPts val="4500"/>
              </a:lnSpc>
            </a:pPr>
            <a:r>
              <a:rPr lang="en-US" sz="3000" dirty="0"/>
              <a:t>shout, "     !"</a:t>
            </a:r>
          </a:p>
          <a:p>
            <a:pPr algn="l">
              <a:lnSpc>
                <a:spcPts val="4500"/>
              </a:lnSpc>
            </a:pPr>
            <a:r>
              <a:rPr lang="en-US" sz="3000" dirty="0"/>
              <a:t>In the quiet, we</a:t>
            </a:r>
          </a:p>
          <a:p>
            <a:pPr algn="l">
              <a:lnSpc>
                <a:spcPts val="4500"/>
              </a:lnSpc>
            </a:pPr>
            <a:r>
              <a:rPr lang="en-US" sz="3000" dirty="0"/>
              <a:t>heard . . . </a:t>
            </a:r>
            <a:r>
              <a:rPr lang="en-US" sz="300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9299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64BB61-96B0-4F2C-B1B1-A1FD140A1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37B57-CD27-4D19-BA81-8C5ACA4527E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11487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A016AC-D800-4255-B354-2A0FBC0F80E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139988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237B57-CD27-4D19-BA81-8C5ACA4527EB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57607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9F69C7-86FD-4C56-A1A3-1041E46A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BDDAE-0BA2-43A2-A55C-DF26C0CAF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9" y="8939354"/>
            <a:ext cx="2139696" cy="875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1FBB0-28DE-43D1-B4F1-85B41F863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6" y="8173805"/>
            <a:ext cx="2016145" cy="4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D358-5801-614A-8FFA-9C0C5D572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51065"/>
            <a:ext cx="6747260" cy="1220736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/>
              <a:t>Poems About . . 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30A13-78AF-4349-B034-B3F44101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181762"/>
            <a:ext cx="6747260" cy="617383"/>
          </a:xfrm>
        </p:spPr>
        <p:txBody>
          <a:bodyPr/>
          <a:lstStyle/>
          <a:p>
            <a:r>
              <a:rPr lang="en-US" dirty="0"/>
              <a:t>by [insert name here]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D461D-8A0E-43B5-80F4-D7702A43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352" y="8685354"/>
            <a:ext cx="2139696" cy="8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6D2F8D4-375A-433C-809D-F5D54DB3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829800-6E3E-47A2-BA8C-3029C87F3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26" y="8861817"/>
            <a:ext cx="2139696" cy="875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CE4C49-CA4D-4289-8048-D871B2C9736A}"/>
              </a:ext>
            </a:extLst>
          </p:cNvPr>
          <p:cNvSpPr txBox="1"/>
          <p:nvPr/>
        </p:nvSpPr>
        <p:spPr>
          <a:xfrm>
            <a:off x="637673" y="7190247"/>
            <a:ext cx="5334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Text and graphics created by [author] Copyright © 2020 [author].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Layout design, book template and other graphic elements are Copyright ©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TikaTok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® is a registered trademark of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0801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7B18B-736F-4C19-AE1A-BAF9C12D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9DC7148-4A90-40A1-B45B-40786FA8DB1D}"/>
              </a:ext>
            </a:extLst>
          </p:cNvPr>
          <p:cNvSpPr txBox="1">
            <a:spLocks/>
          </p:cNvSpPr>
          <p:nvPr/>
        </p:nvSpPr>
        <p:spPr>
          <a:xfrm>
            <a:off x="2913797" y="5007468"/>
            <a:ext cx="4858603" cy="313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/>
              <a:t>This book is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dedicated to </a:t>
            </a:r>
            <a:br>
              <a:rPr lang="en-US" sz="3600" dirty="0"/>
            </a:br>
            <a:r>
              <a:rPr lang="en-IN" dirty="0"/>
              <a:t>[name]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024FC-4B52-4DD4-9C51-2E98F4205A2E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428337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000E89-0A93-4BA0-AA2B-D040F4AC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EDEABD-CA08-4A29-9AF9-7FE3FEE1762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C3C264-D8F5-464A-999A-80C53B2E1554}"/>
              </a:ext>
            </a:extLst>
          </p:cNvPr>
          <p:cNvSpPr txBox="1">
            <a:spLocks/>
          </p:cNvSpPr>
          <p:nvPr/>
        </p:nvSpPr>
        <p:spPr>
          <a:xfrm>
            <a:off x="1761565" y="887506"/>
            <a:ext cx="4518212" cy="788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  <a:spcAft>
                <a:spcPts val="3000"/>
              </a:spcAft>
            </a:pPr>
            <a:r>
              <a:rPr lang="en-US" sz="4000" b="1" dirty="0"/>
              <a:t>Poem Title . . .</a:t>
            </a:r>
            <a:br>
              <a:rPr lang="en-US" sz="4000" b="1" dirty="0"/>
            </a:br>
            <a:r>
              <a:rPr lang="en-US" sz="4000" dirty="0"/>
              <a:t>by . . .</a:t>
            </a:r>
          </a:p>
          <a:p>
            <a:pPr algn="l">
              <a:lnSpc>
                <a:spcPts val="4500"/>
              </a:lnSpc>
              <a:spcAft>
                <a:spcPts val="5000"/>
              </a:spcAft>
            </a:pPr>
            <a:r>
              <a:rPr lang="en-US" sz="3000" dirty="0"/>
              <a:t>Like a song,</a:t>
            </a:r>
            <a:br>
              <a:rPr lang="en-US" sz="3000" dirty="0"/>
            </a:br>
            <a:r>
              <a:rPr lang="en-US" sz="3000" dirty="0"/>
              <a:t>a poem can rhyme,</a:t>
            </a:r>
            <a:br>
              <a:rPr lang="en-US" sz="3000" dirty="0"/>
            </a:br>
            <a:r>
              <a:rPr lang="en-US" sz="3000" dirty="0"/>
              <a:t>but it doesn’t</a:t>
            </a:r>
            <a:br>
              <a:rPr lang="en-US" sz="3000" dirty="0"/>
            </a:br>
            <a:r>
              <a:rPr lang="en-US" sz="3000" dirty="0"/>
              <a:t>have to all the time.</a:t>
            </a:r>
          </a:p>
          <a:p>
            <a:pPr algn="l">
              <a:lnSpc>
                <a:spcPts val="4500"/>
              </a:lnSpc>
              <a:spcAft>
                <a:spcPts val="3000"/>
              </a:spcAft>
            </a:pPr>
            <a:r>
              <a:rPr lang="en-US" sz="3000" dirty="0"/>
              <a:t>Choose every</a:t>
            </a:r>
            <a:br>
              <a:rPr lang="en-US" sz="3000" dirty="0"/>
            </a:br>
            <a:r>
              <a:rPr lang="en-US" sz="3000" dirty="0"/>
              <a:t>word with care,</a:t>
            </a:r>
            <a:br>
              <a:rPr lang="en-US" sz="3000" dirty="0"/>
            </a:br>
            <a:r>
              <a:rPr lang="en-US" sz="3000" dirty="0"/>
              <a:t>to say just what</a:t>
            </a:r>
            <a:br>
              <a:rPr lang="en-US" sz="3000" dirty="0"/>
            </a:br>
            <a:r>
              <a:rPr lang="en-US" sz="3000" dirty="0"/>
              <a:t>you want to share.</a:t>
            </a:r>
          </a:p>
        </p:txBody>
      </p:sp>
    </p:spTree>
    <p:extLst>
      <p:ext uri="{BB962C8B-B14F-4D97-AF65-F5344CB8AC3E}">
        <p14:creationId xmlns:p14="http://schemas.microsoft.com/office/powerpoint/2010/main" val="225113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58CD6D-AF3C-4A06-A005-0F98EF104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D288FE-EB65-47FB-B5ED-D92684AE20D1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70103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537286-990B-4E1C-81E4-27612862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209287-F637-4520-83D3-14551CCAFAA3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10957D4D-B156-4796-86C8-319616652BCD}"/>
              </a:ext>
            </a:extLst>
          </p:cNvPr>
          <p:cNvSpPr txBox="1">
            <a:spLocks/>
          </p:cNvSpPr>
          <p:nvPr/>
        </p:nvSpPr>
        <p:spPr>
          <a:xfrm>
            <a:off x="1761565" y="887506"/>
            <a:ext cx="4518212" cy="78824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  <a:spcAft>
                <a:spcPts val="3000"/>
              </a:spcAft>
            </a:pPr>
            <a:r>
              <a:rPr lang="en-US" sz="4000" b="1" dirty="0"/>
              <a:t>Haiku</a:t>
            </a:r>
            <a:br>
              <a:rPr lang="en-US" sz="4000" b="1" dirty="0"/>
            </a:br>
            <a:r>
              <a:rPr lang="en-US" sz="4000" dirty="0"/>
              <a:t>by . . .</a:t>
            </a:r>
          </a:p>
          <a:p>
            <a:pPr algn="l">
              <a:lnSpc>
                <a:spcPts val="4500"/>
              </a:lnSpc>
              <a:spcAft>
                <a:spcPts val="3000"/>
              </a:spcAft>
            </a:pPr>
            <a:endParaRPr lang="en-US" sz="3000" dirty="0"/>
          </a:p>
          <a:p>
            <a:pPr>
              <a:lnSpc>
                <a:spcPts val="4500"/>
              </a:lnSpc>
              <a:spcAft>
                <a:spcPts val="3000"/>
              </a:spcAft>
            </a:pPr>
            <a:r>
              <a:rPr lang="en-US" sz="3000" dirty="0"/>
              <a:t>It has just three lines,</a:t>
            </a:r>
            <a:br>
              <a:rPr lang="en-US" sz="3000" dirty="0"/>
            </a:br>
            <a:r>
              <a:rPr lang="en-US" sz="3000" dirty="0"/>
              <a:t>syllables five, seven, five,</a:t>
            </a:r>
            <a:br>
              <a:rPr lang="en-US" sz="3000" dirty="0"/>
            </a:br>
            <a:r>
              <a:rPr lang="en-US" sz="3000" dirty="0"/>
              <a:t>this poem called haiku.</a:t>
            </a:r>
          </a:p>
        </p:txBody>
      </p:sp>
    </p:spTree>
    <p:extLst>
      <p:ext uri="{BB962C8B-B14F-4D97-AF65-F5344CB8AC3E}">
        <p14:creationId xmlns:p14="http://schemas.microsoft.com/office/powerpoint/2010/main" val="318200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64CAC-C3B5-4F93-AFCA-17894D4BC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"/>
            <a:ext cx="7772400" cy="10057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DB539-2D8E-48A9-A812-429466143B70}"/>
              </a:ext>
            </a:extLst>
          </p:cNvPr>
          <p:cNvSpPr/>
          <p:nvPr/>
        </p:nvSpPr>
        <p:spPr>
          <a:xfrm>
            <a:off x="2110299" y="9369252"/>
            <a:ext cx="3551801" cy="39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Company LLC. All Rights Reserved.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responsible for any modifications made by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 to the content posted in its original format.</a:t>
            </a:r>
          </a:p>
        </p:txBody>
      </p:sp>
    </p:spTree>
    <p:extLst>
      <p:ext uri="{BB962C8B-B14F-4D97-AF65-F5344CB8AC3E}">
        <p14:creationId xmlns:p14="http://schemas.microsoft.com/office/powerpoint/2010/main" val="321498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1128</Words>
  <Application>Microsoft Macintosh PowerPoint</Application>
  <PresentationFormat>Custom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Poems About . . .</vt:lpstr>
      <vt:lpstr>PowerPoint Presentation</vt:lpstr>
      <vt:lpstr>Poems About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Vargas, Rowena</dc:creator>
  <cp:lastModifiedBy>Almgren-Horwitz, Debra</cp:lastModifiedBy>
  <cp:revision>89</cp:revision>
  <dcterms:created xsi:type="dcterms:W3CDTF">2020-05-21T01:20:07Z</dcterms:created>
  <dcterms:modified xsi:type="dcterms:W3CDTF">2020-07-06T14:12:22Z</dcterms:modified>
</cp:coreProperties>
</file>