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9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5" r:id="rId27"/>
    <p:sldId id="294" r:id="rId28"/>
    <p:sldId id="284" r:id="rId29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29"/>
    <p:restoredTop sz="94663"/>
  </p:normalViewPr>
  <p:slideViewPr>
    <p:cSldViewPr snapToGrid="0" snapToObjects="1">
      <p:cViewPr varScale="1">
        <p:scale>
          <a:sx n="80" d="100"/>
          <a:sy n="80" d="100"/>
        </p:scale>
        <p:origin x="2232" y="19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743BC0-AFD1-154B-8CD8-043BEF466C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4E689E-44E7-BC48-8F70-8B4D99B62D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AD240-4869-0E4E-94D2-9C281D1F3F9F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1D1B5-7697-7A4A-8A6F-B6A0ACBE7C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Copyright © Savvas Learning Company LLC. All Rights Reserved.</a:t>
            </a:r>
          </a:p>
          <a:p>
            <a:r>
              <a:rPr lang="en-US"/>
              <a:t>Savvas is not responsible for any modifications made by end users to the content posted in its original format.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0C7E4-2B50-604D-8649-1FEC2A74BC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427B1-79A2-A74C-BF05-8A656115B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605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AFEE7-6473-8045-9D07-3FCFA60E11E3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Copyright © Savvas Learning Company LLC. All Rights Reserved.</a:t>
            </a:r>
          </a:p>
          <a:p>
            <a:r>
              <a:rPr lang="en-US"/>
              <a:t>Savvas is not responsible for any modifications made by end users to the content posted in its original format.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C2EF4-47A1-1842-921F-BFCA313A6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225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404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35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CCCCD-AF02-C54D-8F83-023F124DA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58EE6E-427A-AB43-AF26-4A01828D5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1FC99-2D32-DC48-AD46-D93B9AD44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0EDF-B48D-4543-9549-B9D386B2A648}" type="datetime1">
              <a:rPr lang="en-US" smtClean="0"/>
              <a:pPr/>
              <a:t>7/10/20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AAC06-C2B8-D940-AFDA-347F0A32A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Savvas Learning Company LLC. All Rights Reserved.  Savvas is not responsible for any modifications made by end users to the content posted in its original format.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57405-EB0A-CB4D-B0B1-9110DBD8A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B504-D43F-1C40-914D-6402043F31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56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C035C-9840-5745-8204-7EF120C6A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1BF2EE-CE86-2D42-BCED-7F8BE22C7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F7C93-AF69-0845-ACC3-543550000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CD77-FB3B-824C-B233-557259668AA8}" type="datetime1">
              <a:rPr lang="en-US" smtClean="0"/>
              <a:pPr/>
              <a:t>7/10/20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3C6B2-8811-8B4B-9F55-9DADF35D0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Savvas Learning Company LLC. All Rights Reserved.  Savvas is not responsible for any modifications made by end users to the content posted in its original format.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AC01E-2960-E14A-AA88-78B572629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B504-D43F-1C40-914D-6402043F31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59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2906CA-76FB-5040-9EFC-22F1920162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70D6EE-149A-A040-9359-7B946E2C7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A53AD-19AD-8E44-9467-DDCB37CF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757C-1C29-634C-AB16-95D7A86BF09F}" type="datetime1">
              <a:rPr lang="en-US" smtClean="0"/>
              <a:pPr/>
              <a:t>7/10/20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80455-6808-4C47-9674-6567C70C5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Savvas Learning Company LLC. All Rights Reserved.  Savvas is not responsible for any modifications made by end users to the content posted in its original format.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1BD1B-E364-DA49-BCA4-3779C1331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B504-D43F-1C40-914D-6402043F31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9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9BCC2-DF2B-8248-82A6-014238802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8FF9A-54C0-4F4B-99BB-D7F712CC5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1DC31-CF20-AB43-A30C-FD95A1408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21E43-0615-F144-8BC3-262927238B14}" type="datetime1">
              <a:rPr lang="en-US" smtClean="0"/>
              <a:pPr/>
              <a:t>7/10/20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1D418-B049-0545-8C55-9C01B41B9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Savvas Learning Company LLC. All Rights Reserved.  Savvas is not responsible for any modifications made by end users to the content posted in its original format.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6EF27-1600-224B-9145-552ADE4F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B504-D43F-1C40-914D-6402043F31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29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FEB17-6C1A-5949-BA2F-946F7746E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356C0-0578-B44B-AFA4-350484DAE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C6620-3FDE-E949-9C06-83408ACDD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AC25-F150-8B47-A666-FB8A1210F1CB}" type="datetime1">
              <a:rPr lang="en-US" smtClean="0"/>
              <a:pPr/>
              <a:t>7/10/20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08418-AB50-1547-8016-C0BD17A84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Savvas Learning Company LLC. All Rights Reserved.  Savvas is not responsible for any modifications made by end users to the content posted in its original format.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AF009-4B3C-6041-A3DC-7AA09AE7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B504-D43F-1C40-914D-6402043F31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11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1C8AD-A344-BA4E-AD7F-1579C3677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7A20A-174A-6E45-9F4D-01016EA51F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F76EDE-61B7-324B-B673-70CD32A25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77302-76F3-034C-BE7E-9AF3C63C0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C34C-DB9B-9544-AE40-D486ACD79511}" type="datetime1">
              <a:rPr lang="en-US" smtClean="0"/>
              <a:pPr/>
              <a:t>7/10/20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3989D9-4056-FE4D-ADED-80503644C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Savvas Learning Company LLC. All Rights Reserved.  Savvas is not responsible for any modifications made by end users to the content posted in its original format.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F4934-BD4D-FD4B-947E-55F304660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B504-D43F-1C40-914D-6402043F31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6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5BAB0-A3FF-B84A-8570-874537EDA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535517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852FE-63ED-9040-8E42-62222E17F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365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C142B4-7ECA-5240-B722-A654A9146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365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61E591-A455-B54B-AFBC-078E7C49D5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76D3C9-3882-E94C-95CD-21CCC58CC5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B063AB-DD1C-B343-9523-7ECE528C8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A414-F502-4C4D-B0A5-EF8C6DC627BF}" type="datetime1">
              <a:rPr lang="en-US" smtClean="0"/>
              <a:pPr/>
              <a:t>7/10/20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1E2CDC-970A-1246-B647-3B477E932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Savvas Learning Company LLC. All Rights Reserved.  Savvas is not responsible for any modifications made by end users to the content posted in its original format.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F52240-53DC-3343-8111-372136812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B504-D43F-1C40-914D-6402043F31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30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A4506-799B-F740-9343-C80A9CE56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57F008-1119-5F4C-BBCC-6F833A26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921D-F21A-1140-BCD8-1693D47DB099}" type="datetime1">
              <a:rPr lang="en-US" smtClean="0"/>
              <a:pPr/>
              <a:t>7/10/20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BBE76B-F30C-D44E-972B-6350F79C4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Savvas Learning Company LLC. All Rights Reserved.  Savvas is not responsible for any modifications made by end users to the content posted in its original format.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F52005-FD40-F940-9A24-A47105AA4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B504-D43F-1C40-914D-6402043F31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5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860CC8-5EBD-0341-AFC6-1783EC9B7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0584-47B5-1347-B4B9-345128E94645}" type="datetime1">
              <a:rPr lang="en-US" smtClean="0"/>
              <a:pPr/>
              <a:t>7/10/20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83958F-4494-B84D-A77E-6346DE354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Savvas Learning Company LLC. All Rights Reserved.  Savvas is not responsible for any modifications made by end users to the content posted in its original format.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58F093-1C7A-B64C-9A28-4BBDAD26C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B504-D43F-1C40-914D-6402043F31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69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DD2D3-30AD-0646-A301-2B21FBB34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AD9A3-86B8-7940-873D-C6582F4D4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E7ED57-6A15-9C48-9FF9-166F8FA79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C2631A-6833-8540-BC78-64D289F33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11C8-E1E4-7E40-A24B-9C8468A7E0CD}" type="datetime1">
              <a:rPr lang="en-US" smtClean="0"/>
              <a:pPr/>
              <a:t>7/10/20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19621-BB45-FC4C-94FB-CEF3BCDC5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Savvas Learning Company LLC. All Rights Reserved.  Savvas is not responsible for any modifications made by end users to the content posted in its original format.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C9DCC5-35A1-B84B-BAD1-5B15AB3C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B504-D43F-1C40-914D-6402043F31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19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367F3-F968-8741-AB46-4EAD73396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59C6DB-48C8-9249-A9F2-175022E50B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B79DDB-7A5F-764E-9203-DBAAF98FA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827FA9-D134-BD4D-89D2-AB15A2FEF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B585-C227-1E4F-972E-9480CF4C4BFB}" type="datetime1">
              <a:rPr lang="en-US" smtClean="0"/>
              <a:pPr/>
              <a:t>7/10/20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C8BF7D-D0FF-484C-A0C5-ABF90FBC6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Savvas Learning Company LLC. All Rights Reserved.  Savvas is not responsible for any modifications made by end users to the content posted in its original format.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4FFC47-5452-4449-98A3-C484F2219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B504-D43F-1C40-914D-6402043F31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64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EAF0D4-B091-204E-8F66-6C36CE34C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B4A41-E5D0-194F-B8F4-B628F0B1B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C2421-E6E3-AD46-A815-32BF7B58D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0CCFE-A980-4441-9824-31F51713AF5F}" type="datetime1">
              <a:rPr lang="en-US" smtClean="0"/>
              <a:pPr/>
              <a:t>7/10/20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FD268-D36C-EE4C-B456-5D9EED99B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© Savvas Learning Company LLC. All Rights Reserved.  Savvas is not responsible for any modifications made by end users to the content posted in its original format.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E299A-DFFB-B34D-B66F-C5C028086C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EB504-D43F-1C40-914D-6402043F31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0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-question-amp-answer-book-of-5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D007DA-AA0C-0B42-9BEA-7041798ED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3984" y="2281693"/>
            <a:ext cx="5853459" cy="70082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The Question &amp;</a:t>
            </a:r>
            <a:b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Answer Book of </a:t>
            </a:r>
            <a:b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. . 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1B6143-1C8D-A341-8AB5-712BDC519317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092F77E-CB77-4E4B-8294-15F4ECFCCAB1}"/>
              </a:ext>
            </a:extLst>
          </p:cNvPr>
          <p:cNvSpPr txBox="1">
            <a:spLocks/>
          </p:cNvSpPr>
          <p:nvPr/>
        </p:nvSpPr>
        <p:spPr>
          <a:xfrm>
            <a:off x="2785296" y="4906162"/>
            <a:ext cx="3871077" cy="482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582930" rtl="0" eaLnBrk="1" latinLnBrk="0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1465" indent="0" algn="ctr" defTabSz="58293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None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2930" indent="0" algn="ctr" defTabSz="58293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None/>
              <a:defRPr sz="11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74395" indent="0" algn="ctr" defTabSz="58293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None/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5860" indent="0" algn="ctr" defTabSz="58293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None/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57325" indent="0" algn="ctr" defTabSz="58293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None/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48790" indent="0" algn="ctr" defTabSz="58293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None/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40255" indent="0" algn="ctr" defTabSz="58293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None/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0" algn="ctr" defTabSz="58293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None/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by [insert name here]</a:t>
            </a:r>
          </a:p>
        </p:txBody>
      </p:sp>
    </p:spTree>
    <p:extLst>
      <p:ext uri="{BB962C8B-B14F-4D97-AF65-F5344CB8AC3E}">
        <p14:creationId xmlns:p14="http://schemas.microsoft.com/office/powerpoint/2010/main" val="2263083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e-question-amp-answer-book-of-5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1B6143-1C8D-A341-8AB5-712BDC519317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3BCFF6-63E2-174C-B0B5-F4E4C856131B}"/>
              </a:ext>
            </a:extLst>
          </p:cNvPr>
          <p:cNvSpPr txBox="1"/>
          <p:nvPr/>
        </p:nvSpPr>
        <p:spPr>
          <a:xfrm>
            <a:off x="624230" y="447700"/>
            <a:ext cx="6703695" cy="583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0"/>
              </a:spcAft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[Topic Title]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by [Name]</a:t>
            </a:r>
          </a:p>
          <a:p>
            <a:pPr>
              <a:spcAft>
                <a:spcPts val="50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Question: [Example: What was the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first . . . ?]</a:t>
            </a:r>
          </a:p>
          <a:p>
            <a:pPr>
              <a:spcAft>
                <a:spcPts val="50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Answer: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[Research the answer. Use a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reliable source or two. Take notes.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Then write key details—in your own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words!]</a:t>
            </a:r>
          </a:p>
        </p:txBody>
      </p:sp>
    </p:spTree>
    <p:extLst>
      <p:ext uri="{BB962C8B-B14F-4D97-AF65-F5344CB8AC3E}">
        <p14:creationId xmlns:p14="http://schemas.microsoft.com/office/powerpoint/2010/main" val="100935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e-question-amp-answer-book-of-5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1B6143-1C8D-A341-8AB5-712BDC519317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3BCFF6-63E2-174C-B0B5-F4E4C856131B}"/>
              </a:ext>
            </a:extLst>
          </p:cNvPr>
          <p:cNvSpPr txBox="1"/>
          <p:nvPr/>
        </p:nvSpPr>
        <p:spPr>
          <a:xfrm>
            <a:off x="1068705" y="6583364"/>
            <a:ext cx="67036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Sources used to check facts:</a:t>
            </a:r>
          </a:p>
        </p:txBody>
      </p:sp>
    </p:spTree>
    <p:extLst>
      <p:ext uri="{BB962C8B-B14F-4D97-AF65-F5344CB8AC3E}">
        <p14:creationId xmlns:p14="http://schemas.microsoft.com/office/powerpoint/2010/main" val="1081619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1B6143-1C8D-A341-8AB5-712BDC519317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3BCFF6-63E2-174C-B0B5-F4E4C856131B}"/>
              </a:ext>
            </a:extLst>
          </p:cNvPr>
          <p:cNvSpPr txBox="1"/>
          <p:nvPr/>
        </p:nvSpPr>
        <p:spPr>
          <a:xfrm>
            <a:off x="624230" y="447700"/>
            <a:ext cx="6703695" cy="5375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0"/>
              </a:spcAft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[Topic Title]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by [Name]</a:t>
            </a:r>
          </a:p>
          <a:p>
            <a:pPr>
              <a:spcAft>
                <a:spcPts val="50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Question: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[Example: How does a . . . ?]</a:t>
            </a:r>
          </a:p>
          <a:p>
            <a:pPr>
              <a:spcAft>
                <a:spcPts val="50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Answer: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[If you told a friend about this,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what cool things would you want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them to know?]</a:t>
            </a:r>
          </a:p>
        </p:txBody>
      </p:sp>
    </p:spTree>
    <p:extLst>
      <p:ext uri="{BB962C8B-B14F-4D97-AF65-F5344CB8AC3E}">
        <p14:creationId xmlns:p14="http://schemas.microsoft.com/office/powerpoint/2010/main" val="549627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e-question-amp-answer-book-of-5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3BCFF6-63E2-174C-B0B5-F4E4C856131B}"/>
              </a:ext>
            </a:extLst>
          </p:cNvPr>
          <p:cNvSpPr txBox="1"/>
          <p:nvPr/>
        </p:nvSpPr>
        <p:spPr>
          <a:xfrm>
            <a:off x="1068705" y="6583364"/>
            <a:ext cx="67036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Sources used to check facts: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1B6143-1C8D-A341-8AB5-712BDC519317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3269355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-question-amp-answer-book-of-5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1B6143-1C8D-A341-8AB5-712BDC519317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3BCFF6-63E2-174C-B0B5-F4E4C856131B}"/>
              </a:ext>
            </a:extLst>
          </p:cNvPr>
          <p:cNvSpPr txBox="1"/>
          <p:nvPr/>
        </p:nvSpPr>
        <p:spPr>
          <a:xfrm>
            <a:off x="624230" y="447700"/>
            <a:ext cx="6703695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0"/>
              </a:spcAft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[Topic Title]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by [Name]</a:t>
            </a:r>
          </a:p>
          <a:p>
            <a:pPr>
              <a:spcAft>
                <a:spcPts val="150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Question:</a:t>
            </a:r>
          </a:p>
          <a:p>
            <a:pPr>
              <a:spcAft>
                <a:spcPts val="50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Answer:</a:t>
            </a:r>
          </a:p>
        </p:txBody>
      </p:sp>
    </p:spTree>
    <p:extLst>
      <p:ext uri="{BB962C8B-B14F-4D97-AF65-F5344CB8AC3E}">
        <p14:creationId xmlns:p14="http://schemas.microsoft.com/office/powerpoint/2010/main" val="3226626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e-question-amp-answer-book-of-5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3BCFF6-63E2-174C-B0B5-F4E4C856131B}"/>
              </a:ext>
            </a:extLst>
          </p:cNvPr>
          <p:cNvSpPr txBox="1"/>
          <p:nvPr/>
        </p:nvSpPr>
        <p:spPr>
          <a:xfrm>
            <a:off x="1068705" y="6583364"/>
            <a:ext cx="67036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Sources used to check facts: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1B6143-1C8D-A341-8AB5-712BDC519317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544134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-question-amp-answer-book-of-5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1B6143-1C8D-A341-8AB5-712BDC519317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3BCFF6-63E2-174C-B0B5-F4E4C856131B}"/>
              </a:ext>
            </a:extLst>
          </p:cNvPr>
          <p:cNvSpPr txBox="1"/>
          <p:nvPr/>
        </p:nvSpPr>
        <p:spPr>
          <a:xfrm>
            <a:off x="624230" y="447700"/>
            <a:ext cx="6703695" cy="5375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0"/>
              </a:spcAft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[Topic Title]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by [Name]</a:t>
            </a:r>
          </a:p>
          <a:p>
            <a:pPr>
              <a:spcAft>
                <a:spcPts val="50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Question:</a:t>
            </a:r>
          </a:p>
          <a:p>
            <a:pPr>
              <a:spcAft>
                <a:spcPts val="50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Answer: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[If you told a friend about this, how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would you make it interesting?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What would you want them to know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or remember?]</a:t>
            </a:r>
          </a:p>
        </p:txBody>
      </p:sp>
    </p:spTree>
    <p:extLst>
      <p:ext uri="{BB962C8B-B14F-4D97-AF65-F5344CB8AC3E}">
        <p14:creationId xmlns:p14="http://schemas.microsoft.com/office/powerpoint/2010/main" val="1674255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-question-amp-answer-book-of-5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3BCFF6-63E2-174C-B0B5-F4E4C856131B}"/>
              </a:ext>
            </a:extLst>
          </p:cNvPr>
          <p:cNvSpPr txBox="1"/>
          <p:nvPr/>
        </p:nvSpPr>
        <p:spPr>
          <a:xfrm>
            <a:off x="1068705" y="6583364"/>
            <a:ext cx="67036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Sources used to check facts: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1B6143-1C8D-A341-8AB5-712BDC519317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4184255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-question-amp-answer-book-of-5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1B6143-1C8D-A341-8AB5-712BDC519317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3BCFF6-63E2-174C-B0B5-F4E4C856131B}"/>
              </a:ext>
            </a:extLst>
          </p:cNvPr>
          <p:cNvSpPr txBox="1"/>
          <p:nvPr/>
        </p:nvSpPr>
        <p:spPr>
          <a:xfrm>
            <a:off x="624230" y="447700"/>
            <a:ext cx="6703695" cy="399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0"/>
              </a:spcAft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[Topic Title]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by [Name]</a:t>
            </a:r>
          </a:p>
          <a:p>
            <a:pPr>
              <a:spcAft>
                <a:spcPts val="50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Question:</a:t>
            </a:r>
          </a:p>
          <a:p>
            <a:pPr>
              <a:spcAft>
                <a:spcPts val="50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Answer: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[Research the answer.]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-question-amp-answer-book-of-5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3BCFF6-63E2-174C-B0B5-F4E4C856131B}"/>
              </a:ext>
            </a:extLst>
          </p:cNvPr>
          <p:cNvSpPr txBox="1"/>
          <p:nvPr/>
        </p:nvSpPr>
        <p:spPr>
          <a:xfrm>
            <a:off x="1068705" y="6583364"/>
            <a:ext cx="67036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Sources used to check facts: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1B6143-1C8D-A341-8AB5-712BDC519317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1B6143-1C8D-A341-8AB5-712BDC519317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-question-amp-answer-book-of-5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C1B6143-1C8D-A341-8AB5-712BDC519317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3BCFF6-63E2-174C-B0B5-F4E4C856131B}"/>
              </a:ext>
            </a:extLst>
          </p:cNvPr>
          <p:cNvSpPr txBox="1"/>
          <p:nvPr/>
        </p:nvSpPr>
        <p:spPr>
          <a:xfrm>
            <a:off x="624230" y="447700"/>
            <a:ext cx="6703695" cy="399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0"/>
              </a:spcAft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[Topic Title]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by [Name]</a:t>
            </a:r>
          </a:p>
          <a:p>
            <a:pPr>
              <a:spcAft>
                <a:spcPts val="50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Question:</a:t>
            </a:r>
          </a:p>
          <a:p>
            <a:pPr>
              <a:spcAft>
                <a:spcPts val="50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Answer: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[Research the answer.]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-question-amp-answer-book-of-5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3BCFF6-63E2-174C-B0B5-F4E4C856131B}"/>
              </a:ext>
            </a:extLst>
          </p:cNvPr>
          <p:cNvSpPr txBox="1"/>
          <p:nvPr/>
        </p:nvSpPr>
        <p:spPr>
          <a:xfrm>
            <a:off x="1068705" y="6583364"/>
            <a:ext cx="67036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Sources used to check facts: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1B6143-1C8D-A341-8AB5-712BDC519317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-question-amp-answer-book-of-5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1B6143-1C8D-A341-8AB5-712BDC519317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3BCFF6-63E2-174C-B0B5-F4E4C856131B}"/>
              </a:ext>
            </a:extLst>
          </p:cNvPr>
          <p:cNvSpPr txBox="1"/>
          <p:nvPr/>
        </p:nvSpPr>
        <p:spPr>
          <a:xfrm>
            <a:off x="624230" y="447700"/>
            <a:ext cx="6703695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0"/>
              </a:spcAft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[Topic Title]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by [Name]</a:t>
            </a:r>
          </a:p>
          <a:p>
            <a:pPr>
              <a:spcAft>
                <a:spcPts val="150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Question:</a:t>
            </a:r>
          </a:p>
          <a:p>
            <a:pPr>
              <a:spcAft>
                <a:spcPts val="50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Answer: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-question-amp-answer-book-of-5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3BCFF6-63E2-174C-B0B5-F4E4C856131B}"/>
              </a:ext>
            </a:extLst>
          </p:cNvPr>
          <p:cNvSpPr txBox="1"/>
          <p:nvPr/>
        </p:nvSpPr>
        <p:spPr>
          <a:xfrm>
            <a:off x="1068705" y="6583364"/>
            <a:ext cx="67036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Sources used to check facts: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1B6143-1C8D-A341-8AB5-712BDC519317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-question-amp-answer-book-of-5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3BCFF6-63E2-174C-B0B5-F4E4C856131B}"/>
              </a:ext>
            </a:extLst>
          </p:cNvPr>
          <p:cNvSpPr txBox="1"/>
          <p:nvPr/>
        </p:nvSpPr>
        <p:spPr>
          <a:xfrm>
            <a:off x="624230" y="447700"/>
            <a:ext cx="6703695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0"/>
              </a:spcAft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[Topic Title]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by [Name]</a:t>
            </a:r>
          </a:p>
          <a:p>
            <a:pPr>
              <a:spcAft>
                <a:spcPts val="150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Question:</a:t>
            </a:r>
          </a:p>
          <a:p>
            <a:pPr>
              <a:spcAft>
                <a:spcPts val="50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Answer: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1B6143-1C8D-A341-8AB5-712BDC519317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-question-amp-answer-book-of-5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3BCFF6-63E2-174C-B0B5-F4E4C856131B}"/>
              </a:ext>
            </a:extLst>
          </p:cNvPr>
          <p:cNvSpPr txBox="1"/>
          <p:nvPr/>
        </p:nvSpPr>
        <p:spPr>
          <a:xfrm>
            <a:off x="1068705" y="6583364"/>
            <a:ext cx="67036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Sources used to check facts: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1B6143-1C8D-A341-8AB5-712BDC519317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1B6143-1C8D-A341-8AB5-712BDC519317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3727163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1B6143-1C8D-A341-8AB5-712BDC519317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9E435-E673-B242-97F6-263F0557F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A4E579-F3AC-D642-A721-A662101B1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49" y="8939354"/>
            <a:ext cx="2139696" cy="8756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750083-5FF7-114F-A948-4D60AECBA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66" y="8173805"/>
            <a:ext cx="2016145" cy="44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04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DD7D1-B3C4-ED4F-B50A-55BF6A8D7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3663287"/>
            <a:ext cx="6703695" cy="603470"/>
          </a:xfrm>
        </p:spPr>
        <p:txBody>
          <a:bodyPr>
            <a:noAutofit/>
          </a:bodyPr>
          <a:lstStyle/>
          <a:p>
            <a:pPr algn="r">
              <a:lnSpc>
                <a:spcPts val="45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Question &amp;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Answer Book of . .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3A908-99AA-BA4F-893B-0A1569C2D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53" y="5751871"/>
            <a:ext cx="6703695" cy="60347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by [insert name here]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3E2DAA-2890-E440-96F4-19E104481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352" y="8685354"/>
            <a:ext cx="2139696" cy="87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65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435F26-1823-4144-BDAF-95AACE756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72D4D4-73B7-B948-8708-AA0756A97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626" y="8861817"/>
            <a:ext cx="2139696" cy="875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2EAF74-037C-1B40-9B4C-A670D0C04DE0}"/>
              </a:ext>
            </a:extLst>
          </p:cNvPr>
          <p:cNvSpPr txBox="1"/>
          <p:nvPr/>
        </p:nvSpPr>
        <p:spPr>
          <a:xfrm>
            <a:off x="637673" y="7190247"/>
            <a:ext cx="5334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Text and graphics created by [author] Copyright © 2020 [author]. All Rights Reserved.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Layout design, book template and other graphic elements are Copyright ©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TikaTok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® is a registered trademark of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58757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-question-amp-answer-book-of-5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2E26D89-8665-504F-8125-2B9751EEC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1792819"/>
            <a:ext cx="6703695" cy="194415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This book is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dedicated to [name]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FA891C-876A-D640-B869-C4641EC191E8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856639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-question-amp-answer-book-of-5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718B6B-2672-9C4D-983B-7B72B42EB5FD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3BCFF6-63E2-174C-B0B5-F4E4C856131B}"/>
              </a:ext>
            </a:extLst>
          </p:cNvPr>
          <p:cNvSpPr txBox="1"/>
          <p:nvPr/>
        </p:nvSpPr>
        <p:spPr>
          <a:xfrm>
            <a:off x="624230" y="447700"/>
            <a:ext cx="6703695" cy="786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0"/>
              </a:spcAft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[Topic Title]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by [Name]</a:t>
            </a:r>
          </a:p>
          <a:p>
            <a:pPr>
              <a:spcAft>
                <a:spcPts val="50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Question: [Example: How do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people travel to the moon?]</a:t>
            </a:r>
          </a:p>
          <a:p>
            <a:pPr>
              <a:spcAft>
                <a:spcPts val="50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Answer: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[Research the answer. Use a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reliable source or two. Take notes.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Then write key details—in your own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words!</a:t>
            </a:r>
          </a:p>
          <a:p>
            <a:pPr>
              <a:spcAft>
                <a:spcPts val="50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If you told a friend about this, what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cool things would you want them to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know?]</a:t>
            </a:r>
          </a:p>
        </p:txBody>
      </p:sp>
    </p:spTree>
    <p:extLst>
      <p:ext uri="{BB962C8B-B14F-4D97-AF65-F5344CB8AC3E}">
        <p14:creationId xmlns:p14="http://schemas.microsoft.com/office/powerpoint/2010/main" val="2322060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-question-amp-answer-book-of-5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3BCFF6-63E2-174C-B0B5-F4E4C856131B}"/>
              </a:ext>
            </a:extLst>
          </p:cNvPr>
          <p:cNvSpPr txBox="1"/>
          <p:nvPr/>
        </p:nvSpPr>
        <p:spPr>
          <a:xfrm>
            <a:off x="1068705" y="6583364"/>
            <a:ext cx="67036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Source used to check facts: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"Name or title of source,"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Author Name(s), publisher or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www.url.com, Date.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718B6B-2672-9C4D-983B-7B72B42EB5FD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1840968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-question-amp-answer-book-of-51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718B6B-2672-9C4D-983B-7B72B42EB5FD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3BCFF6-63E2-174C-B0B5-F4E4C856131B}"/>
              </a:ext>
            </a:extLst>
          </p:cNvPr>
          <p:cNvSpPr txBox="1"/>
          <p:nvPr/>
        </p:nvSpPr>
        <p:spPr>
          <a:xfrm>
            <a:off x="624230" y="447700"/>
            <a:ext cx="6703695" cy="786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0"/>
              </a:spcAft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[Topic Title]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by [Name]</a:t>
            </a:r>
          </a:p>
          <a:p>
            <a:pPr>
              <a:spcAft>
                <a:spcPts val="50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Question: [Example: How many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kinds of animals live on Earth?]</a:t>
            </a:r>
          </a:p>
          <a:p>
            <a:pPr>
              <a:spcAft>
                <a:spcPts val="50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Answer: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[Research the answer. Use a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reliable source or two. Take notes.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Then write key details—in your own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words!</a:t>
            </a:r>
          </a:p>
          <a:p>
            <a:pPr>
              <a:spcAft>
                <a:spcPts val="50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If you told a friend about this, what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cool things would you want them to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know?]</a:t>
            </a:r>
          </a:p>
        </p:txBody>
      </p:sp>
    </p:spTree>
    <p:extLst>
      <p:ext uri="{BB962C8B-B14F-4D97-AF65-F5344CB8AC3E}">
        <p14:creationId xmlns:p14="http://schemas.microsoft.com/office/powerpoint/2010/main" val="2624513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e-question-amp-answer-book-of-5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718B6B-2672-9C4D-983B-7B72B42EB5FD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3BCFF6-63E2-174C-B0B5-F4E4C856131B}"/>
              </a:ext>
            </a:extLst>
          </p:cNvPr>
          <p:cNvSpPr txBox="1"/>
          <p:nvPr/>
        </p:nvSpPr>
        <p:spPr>
          <a:xfrm>
            <a:off x="1068705" y="6583364"/>
            <a:ext cx="67036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Source used to check facts: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"Name or title of Source,"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Author Name(s), publisher or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www.url.com, Date.</a:t>
            </a:r>
          </a:p>
        </p:txBody>
      </p:sp>
    </p:spTree>
    <p:extLst>
      <p:ext uri="{BB962C8B-B14F-4D97-AF65-F5344CB8AC3E}">
        <p14:creationId xmlns:p14="http://schemas.microsoft.com/office/powerpoint/2010/main" val="924855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1395</Words>
  <Application>Microsoft Macintosh PowerPoint</Application>
  <PresentationFormat>Custom</PresentationFormat>
  <Paragraphs>83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The Question &amp; Answer Book of  . . .</vt:lpstr>
      <vt:lpstr>PowerPoint Presentation</vt:lpstr>
      <vt:lpstr>The Question &amp; Answer Book of . . .</vt:lpstr>
      <vt:lpstr>PowerPoint Presentation</vt:lpstr>
      <vt:lpstr>This book is  dedicated to [name]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Site Survey</dc:title>
  <dc:creator>Vargas, Rowena</dc:creator>
  <cp:lastModifiedBy>Almgren-Horwitz, Debra</cp:lastModifiedBy>
  <cp:revision>154</cp:revision>
  <dcterms:created xsi:type="dcterms:W3CDTF">2020-05-15T19:53:04Z</dcterms:created>
  <dcterms:modified xsi:type="dcterms:W3CDTF">2020-07-10T19:21:11Z</dcterms:modified>
</cp:coreProperties>
</file>