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1" r:id="rId3"/>
    <p:sldId id="257" r:id="rId4"/>
    <p:sldId id="258" r:id="rId5"/>
    <p:sldId id="259" r:id="rId6"/>
    <p:sldId id="260" r:id="rId7"/>
    <p:sldId id="28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5" r:id="rId25"/>
    <p:sldId id="286" r:id="rId26"/>
    <p:sldId id="284" r:id="rId27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29"/>
    <p:restoredTop sz="94663"/>
  </p:normalViewPr>
  <p:slideViewPr>
    <p:cSldViewPr snapToGrid="0" snapToObjects="1">
      <p:cViewPr varScale="1">
        <p:scale>
          <a:sx n="80" d="100"/>
          <a:sy n="80" d="100"/>
        </p:scale>
        <p:origin x="2232" y="19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743BC0-AFD1-154B-8CD8-043BEF466C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E689E-44E7-BC48-8F70-8B4D99B62D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AD240-4869-0E4E-94D2-9C281D1F3F9F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1D1B5-7697-7A4A-8A6F-B6A0ACBE7C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Savvas Learning Company LLC. All Rights Reserved.</a:t>
            </a:r>
          </a:p>
          <a:p>
            <a:r>
              <a:rPr lang="en-US"/>
              <a:t>Savvas is not responsible for any modifications made by end users to the content posted in its original format.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0C7E4-2B50-604D-8649-1FEC2A74BC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427B1-79A2-A74C-BF05-8A656115B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605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AFEE7-6473-8045-9D07-3FCFA60E11E3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Savvas Learning Company LLC. All Rights Reserved.</a:t>
            </a:r>
          </a:p>
          <a:p>
            <a:r>
              <a:rPr lang="en-US"/>
              <a:t>Savvas is not responsible for any modifications made by end users to the content posted in its original format.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C2EF4-47A1-1842-921F-BFCA313A6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225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0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5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7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CCCCD-AF02-C54D-8F83-023F124DA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8EE6E-427A-AB43-AF26-4A01828D5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1FC99-2D32-DC48-AD46-D93B9AD4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0EDF-B48D-4543-9549-B9D386B2A648}" type="datetime1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AAC06-C2B8-D940-AFDA-347F0A32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57405-EB0A-CB4D-B0B1-9110DBD8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5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C035C-9840-5745-8204-7EF120C6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BF2EE-CE86-2D42-BCED-7F8BE22C7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F7C93-AF69-0845-ACC3-54355000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CD77-FB3B-824C-B233-557259668AA8}" type="datetime1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3C6B2-8811-8B4B-9F55-9DADF35D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AC01E-2960-E14A-AA88-78B57262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5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2906CA-76FB-5040-9EFC-22F192016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0D6EE-149A-A040-9359-7B946E2C7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A53AD-19AD-8E44-9467-DDCB37CF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757C-1C29-634C-AB16-95D7A86BF09F}" type="datetime1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0455-6808-4C47-9674-6567C70C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1BD1B-E364-DA49-BCA4-3779C133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9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BCC2-DF2B-8248-82A6-014238802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8FF9A-54C0-4F4B-99BB-D7F712CC5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1DC31-CF20-AB43-A30C-FD95A140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1E43-0615-F144-8BC3-262927238B14}" type="datetime1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1D418-B049-0545-8C55-9C01B41B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6EF27-1600-224B-9145-552ADE4F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2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FEB17-6C1A-5949-BA2F-946F7746E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356C0-0578-B44B-AFA4-350484DAE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C6620-3FDE-E949-9C06-83408ACD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AC25-F150-8B47-A666-FB8A1210F1CB}" type="datetime1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08418-AB50-1547-8016-C0BD17A8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AF009-4B3C-6041-A3DC-7AA09AE7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1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1C8AD-A344-BA4E-AD7F-1579C367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A20A-174A-6E45-9F4D-01016EA51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76EDE-61B7-324B-B673-70CD32A25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77302-76F3-034C-BE7E-9AF3C63C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C34C-DB9B-9544-AE40-D486ACD79511}" type="datetime1">
              <a:rPr lang="en-US" smtClean="0"/>
              <a:pPr/>
              <a:t>7/23/20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989D9-4056-FE4D-ADED-80503644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F4934-BD4D-FD4B-947E-55F30466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6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BAB0-A3FF-B84A-8570-874537EDA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852FE-63ED-9040-8E42-62222E17F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142B4-7ECA-5240-B722-A654A9146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61E591-A455-B54B-AFBC-078E7C49D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6D3C9-3882-E94C-95CD-21CCC58CC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063AB-DD1C-B343-9523-7ECE528C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A414-F502-4C4D-B0A5-EF8C6DC627BF}" type="datetime1">
              <a:rPr lang="en-US" smtClean="0"/>
              <a:pPr/>
              <a:t>7/23/20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1E2CDC-970A-1246-B647-3B477E93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52240-53DC-3343-8111-37213681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3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4506-799B-F740-9343-C80A9CE5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7F008-1119-5F4C-BBCC-6F833A26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21D-F21A-1140-BCD8-1693D47DB099}" type="datetime1">
              <a:rPr lang="en-US" smtClean="0"/>
              <a:pPr/>
              <a:t>7/23/20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BE76B-F30C-D44E-972B-6350F79C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52005-FD40-F940-9A24-A47105AA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5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860CC8-5EBD-0341-AFC6-1783EC9B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0584-47B5-1347-B4B9-345128E94645}" type="datetime1">
              <a:rPr lang="en-US" smtClean="0"/>
              <a:pPr/>
              <a:t>7/23/20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83958F-4494-B84D-A77E-6346DE35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8F093-1C7A-B64C-9A28-4BBDAD26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6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DD2D3-30AD-0646-A301-2B21FBB3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AD9A3-86B8-7940-873D-C6582F4D4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7ED57-6A15-9C48-9FF9-166F8FA79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2631A-6833-8540-BC78-64D289F3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11C8-E1E4-7E40-A24B-9C8468A7E0CD}" type="datetime1">
              <a:rPr lang="en-US" smtClean="0"/>
              <a:pPr/>
              <a:t>7/23/20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19621-BB45-FC4C-94FB-CEF3BCDC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9DCC5-35A1-B84B-BAD1-5B15AB3C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1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67F3-F968-8741-AB46-4EAD7339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9C6DB-48C8-9249-A9F2-175022E50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79DDB-7A5F-764E-9203-DBAAF98FA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27FA9-D134-BD4D-89D2-AB15A2FE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B585-C227-1E4F-972E-9480CF4C4BFB}" type="datetime1">
              <a:rPr lang="en-US" smtClean="0"/>
              <a:pPr/>
              <a:t>7/23/20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8BF7D-D0FF-484C-A0C5-ABF90FBC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FFC47-5452-4449-98A3-C484F221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6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AF0D4-B091-204E-8F66-6C36CE34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B4A41-E5D0-194F-B8F4-B628F0B1B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C2421-E6E3-AD46-A815-32BF7B58D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0CCFE-A980-4441-9824-31F51713AF5F}" type="datetime1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D268-D36C-EE4C-B456-5D9EED99B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E299A-DFFB-B34D-B66F-C5C028086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0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des-and-songs-34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D007DA-AA0C-0B42-9BEA-7041798ED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" y="1618546"/>
            <a:ext cx="6606540" cy="7008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Odes and</a:t>
            </a:r>
            <a:b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Songs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2F77E-CB77-4E4B-8294-15F4ECFCC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610" y="5163504"/>
            <a:ext cx="6046470" cy="482064"/>
          </a:xfrm>
        </p:spPr>
        <p:txBody>
          <a:bodyPr>
            <a:norm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 [insert name here]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2263083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-and-songs-34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793725" y="677269"/>
            <a:ext cx="6105577" cy="827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Song Title</a:t>
            </a:r>
          </a:p>
          <a:p>
            <a:pPr algn="ctr">
              <a:spcAft>
                <a:spcPts val="5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(continued . . .)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VERSE 3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Let the song go on all day.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There's surely more to sing or say.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Change it up, fast or slow . . .</a:t>
            </a:r>
          </a:p>
          <a:p>
            <a:pPr>
              <a:spcAft>
                <a:spcPts val="2000"/>
              </a:spcAft>
            </a:pP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Hum the words if you don't know.</a:t>
            </a:r>
          </a:p>
          <a:p>
            <a:pPr>
              <a:spcAft>
                <a:spcPts val="2000"/>
              </a:spcAft>
            </a:pP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CHORUS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VERSE 4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Is your song about a flower?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Is your song about power?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Is your song really done?</a:t>
            </a:r>
          </a:p>
          <a:p>
            <a:pPr>
              <a:spcAft>
                <a:spcPts val="2000"/>
              </a:spcAft>
            </a:pP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Or is it only just begun?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CHORUS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18B6B-2672-9C4D-983B-7B72B42EB5F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10093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FF208A-8262-DF4D-AF92-D40BB5AB3A22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108161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-and-songs-34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757092" y="677269"/>
            <a:ext cx="6374222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Ode to a . . .</a:t>
            </a:r>
          </a:p>
          <a:p>
            <a:pPr>
              <a:spcAft>
                <a:spcPts val="35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 ode is written to praise a thing.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Large or small, its praises I sing.</a:t>
            </a:r>
          </a:p>
          <a:p>
            <a:pPr>
              <a:spcAft>
                <a:spcPts val="35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 can say, "Oh, awesome! Wow!“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But I must include details somehow.</a:t>
            </a:r>
          </a:p>
          <a:p>
            <a:pPr>
              <a:spcAft>
                <a:spcPts val="35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 image is color, texture, taste,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 deed or action, a time, a place.</a:t>
            </a:r>
          </a:p>
          <a:p>
            <a:pPr>
              <a:spcAft>
                <a:spcPts val="35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Like a song, an ode can rhyme,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but it doesn't have to all the time.</a:t>
            </a:r>
          </a:p>
          <a:p>
            <a:pPr>
              <a:spcAft>
                <a:spcPts val="35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Still, choose every word with care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to say exactly what you want to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share.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718B6B-2672-9C4D-983B-7B72B42EB5F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54962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BE2161-355E-6F4A-B75D-52C0008F7146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3269355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des-and-songs-34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534353" y="677269"/>
            <a:ext cx="6703695" cy="835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Song Title</a:t>
            </a:r>
          </a:p>
          <a:p>
            <a:pPr algn="ctr">
              <a:spcAft>
                <a:spcPts val="4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(To the tune or style of . . .)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VERSE 1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Type your song here.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Then sing it to a peer.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It can be sung to a tune you know.</a:t>
            </a:r>
          </a:p>
          <a:p>
            <a:pPr>
              <a:spcAft>
                <a:spcPts val="2000"/>
              </a:spcAft>
            </a:pP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Or write a rap, and let it flow.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CHORUS (Repeat after each verse.)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Sing for joy! Sing the blues!</a:t>
            </a:r>
          </a:p>
          <a:p>
            <a:pPr>
              <a:spcAft>
                <a:spcPts val="2000"/>
              </a:spcAft>
            </a:pP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Sing any sort of song you choose.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VERSE 2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Tell a story in your song.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Bang out the rhythm. Play along.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If you write a catchy tune,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All your friends will be singing it soon.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718B6B-2672-9C4D-983B-7B72B42EB5F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3226626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F64530-F298-674D-8C3A-BD41480ABBC3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544134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-and-songs-34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534353" y="677269"/>
            <a:ext cx="6703695" cy="827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Song Title</a:t>
            </a:r>
          </a:p>
          <a:p>
            <a:pPr algn="ctr">
              <a:spcAft>
                <a:spcPts val="5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(continued . . .)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VERSE 3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Let the song go on all day.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There's surely more to sing or say.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Change it up, fast or slow . . .</a:t>
            </a:r>
          </a:p>
          <a:p>
            <a:pPr>
              <a:spcAft>
                <a:spcPts val="2000"/>
              </a:spcAft>
            </a:pP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Hum the words if you don't know.</a:t>
            </a:r>
          </a:p>
          <a:p>
            <a:pPr>
              <a:spcAft>
                <a:spcPts val="2000"/>
              </a:spcAft>
            </a:pP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CHORUS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VERSE 4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Is your song about a flower?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Is your song about power?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Is your song really done?</a:t>
            </a:r>
          </a:p>
          <a:p>
            <a:pPr>
              <a:spcAft>
                <a:spcPts val="2000"/>
              </a:spcAft>
            </a:pP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Or is it only just begun?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CHORUS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718B6B-2672-9C4D-983B-7B72B42EB5F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167425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3EBA09-0015-024F-AA1A-AFB219FB5B34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4184255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-and-songs-34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583197" y="591785"/>
            <a:ext cx="6703695" cy="8222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Ode to a . . .</a:t>
            </a:r>
          </a:p>
          <a:p>
            <a:pPr>
              <a:spcAft>
                <a:spcPts val="35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 ode is written to praise a thing.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Large or small, its praises I sing.</a:t>
            </a:r>
          </a:p>
          <a:p>
            <a:pPr>
              <a:spcAft>
                <a:spcPts val="35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 can say, "Oh, awesome! Wow!“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But I must include details somehow.</a:t>
            </a:r>
          </a:p>
          <a:p>
            <a:pPr>
              <a:spcAft>
                <a:spcPts val="35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 image is color, texture, taste,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 deed or action, a time, a place.</a:t>
            </a:r>
          </a:p>
          <a:p>
            <a:pPr>
              <a:spcAft>
                <a:spcPts val="35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Like a song, an ode can rhyme,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but it doesn't have to all the time.</a:t>
            </a:r>
          </a:p>
          <a:p>
            <a:pPr>
              <a:spcAft>
                <a:spcPts val="25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Still, choose every word with care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to say exactly what you want to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share.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718B6B-2672-9C4D-983B-7B72B42EB5F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3272096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CAB497-99D3-DE46-B73A-8D132EAB39D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388456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8E8BFA-BE04-FC4B-9553-A76E2BDD13B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1840968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-and-songs-34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473298" y="677269"/>
            <a:ext cx="6703695" cy="835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Song Title</a:t>
            </a:r>
          </a:p>
          <a:p>
            <a:pPr algn="ctr">
              <a:spcAft>
                <a:spcPts val="4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(To the tune or style of . . .)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VERSE 1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Type your song here.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Then sing it to a peer.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It can be sung to a tune you know.</a:t>
            </a:r>
          </a:p>
          <a:p>
            <a:pPr>
              <a:spcAft>
                <a:spcPts val="2000"/>
              </a:spcAft>
            </a:pP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Or write a rap, and let it flow.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CHORUS (Repeat after each verse.)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Sing for joy! Sing the blues!</a:t>
            </a:r>
          </a:p>
          <a:p>
            <a:pPr>
              <a:spcAft>
                <a:spcPts val="2000"/>
              </a:spcAft>
            </a:pP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Sing any sort of song you choose.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VERSE 2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Tell a story in your song.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Bang out the rhythm. Play along.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If you write a catchy tune,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All your friends will be singing it soon.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718B6B-2672-9C4D-983B-7B72B42EB5F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1239667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13D117-ECE8-F442-8C75-8F4C970C92E0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3433446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-and-songs-34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473298" y="677269"/>
            <a:ext cx="6703695" cy="827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Song Title</a:t>
            </a:r>
          </a:p>
          <a:p>
            <a:pPr algn="ctr">
              <a:spcAft>
                <a:spcPts val="5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(continued . . .)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VERSE 3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Let the song go on all day.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There's surely more to sing or say.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Change it up, fast or slow . . .</a:t>
            </a:r>
          </a:p>
          <a:p>
            <a:pPr>
              <a:spcAft>
                <a:spcPts val="2000"/>
              </a:spcAft>
            </a:pP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Hum the words if you don't know.</a:t>
            </a:r>
          </a:p>
          <a:p>
            <a:pPr>
              <a:spcAft>
                <a:spcPts val="2000"/>
              </a:spcAft>
            </a:pP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CHORUS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VERSE 4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Is your song about a flower?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Is your song about power?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Is your song really done?</a:t>
            </a:r>
          </a:p>
          <a:p>
            <a:pPr>
              <a:spcAft>
                <a:spcPts val="2000"/>
              </a:spcAft>
            </a:pP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Or is it only just begun?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CHORUS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718B6B-2672-9C4D-983B-7B72B42EB5F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3408085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74AD8E-E098-5345-A51D-E01B090CD036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2529490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des-and-songs-34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1599661" y="591785"/>
            <a:ext cx="6007888" cy="844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5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Ode to a . . .</a:t>
            </a:r>
          </a:p>
          <a:p>
            <a:pPr>
              <a:spcAft>
                <a:spcPts val="25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 ode is written to praise a thing.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Large or small, its praises I sing.</a:t>
            </a:r>
          </a:p>
          <a:p>
            <a:pPr>
              <a:spcAft>
                <a:spcPts val="25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 can say, "Oh, awesome! Wow!“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But I must include details somehow.</a:t>
            </a:r>
          </a:p>
          <a:p>
            <a:pPr>
              <a:spcAft>
                <a:spcPts val="25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 image is color, texture, taste,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 deed or action, a time, a place.</a:t>
            </a:r>
          </a:p>
          <a:p>
            <a:pPr>
              <a:spcAft>
                <a:spcPts val="25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Like a song, an ode can rhyme,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but it doesn't have to all the time.</a:t>
            </a:r>
          </a:p>
          <a:p>
            <a:pPr>
              <a:spcAft>
                <a:spcPts val="25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Still, choose every word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with care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to say exactly what you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want to share.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718B6B-2672-9C4D-983B-7B72B42EB5F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718B6B-2672-9C4D-983B-7B72B42EB5F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9E435-E673-B242-97F6-263F0557F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A4E579-F3AC-D642-A721-A662101B1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49" y="8939354"/>
            <a:ext cx="2139696" cy="875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50083-5FF7-114F-A948-4D60AECBA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66" y="8173805"/>
            <a:ext cx="2016145" cy="4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0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D7D1-B3C4-ED4F-B50A-55BF6A8D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3663287"/>
            <a:ext cx="6703695" cy="603470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Odes and 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3A908-99AA-BA4F-893B-0A1569C2D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5440680"/>
            <a:ext cx="6703695" cy="60347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by [insert name here]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E2DAA-2890-E440-96F4-19E104481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352" y="8685354"/>
            <a:ext cx="2139696" cy="8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435F26-1823-4144-BDAF-95AACE756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72D4D4-73B7-B948-8708-AA0756A97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626" y="8861817"/>
            <a:ext cx="2139696" cy="875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2EAF74-037C-1B40-9B4C-A670D0C04DE0}"/>
              </a:ext>
            </a:extLst>
          </p:cNvPr>
          <p:cNvSpPr txBox="1"/>
          <p:nvPr/>
        </p:nvSpPr>
        <p:spPr>
          <a:xfrm>
            <a:off x="637673" y="7190247"/>
            <a:ext cx="5334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Text and graphics created by [author] Copyright © 2020 [author]. All Rights Reserved.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Layout design, book template and other graphic elements are Copyright ©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TikaTok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® is a registered trademark of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5875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E26D89-8665-504F-8125-2B9751EEC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1792819"/>
            <a:ext cx="6703695" cy="19441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This book is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dedicated to [name]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A891C-876A-D640-B869-C4641EC191E8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85663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des-and-songs-34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719732" y="550261"/>
            <a:ext cx="6532428" cy="835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Ode to a . . .</a:t>
            </a:r>
          </a:p>
          <a:p>
            <a:pPr>
              <a:spcAft>
                <a:spcPts val="4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 ode is written to praise a thing.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Large or small, its praises I sing.</a:t>
            </a:r>
          </a:p>
          <a:p>
            <a:pPr>
              <a:spcAft>
                <a:spcPts val="4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 can say, “Oh, awesome! Wow!”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But I must include details somehow.</a:t>
            </a:r>
          </a:p>
          <a:p>
            <a:pPr>
              <a:spcAft>
                <a:spcPts val="4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 image is color, texture, taste,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 deed or action, a time, a place.</a:t>
            </a:r>
          </a:p>
          <a:p>
            <a:pPr>
              <a:spcAft>
                <a:spcPts val="4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Like a song, an ode can rhyme,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but it doesn't have to all the time.</a:t>
            </a:r>
          </a:p>
          <a:p>
            <a:pPr>
              <a:spcAft>
                <a:spcPts val="25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Still, choose every word with care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to say exactly what you want to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share.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718B6B-2672-9C4D-983B-7B72B42EB5F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232206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8E8BFA-BE04-FC4B-9553-A76E2BDD13B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324748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es-and-songs-34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534353" y="542937"/>
            <a:ext cx="6703695" cy="847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Song Title</a:t>
            </a:r>
          </a:p>
          <a:p>
            <a:pPr algn="ctr">
              <a:spcAft>
                <a:spcPts val="4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(To the tune or style of . . .)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VERSE 1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Type your song here.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Then sing it to a peer.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It can be sung to a tune you know.</a:t>
            </a:r>
          </a:p>
          <a:p>
            <a:pPr>
              <a:spcAft>
                <a:spcPts val="2500"/>
              </a:spcAft>
            </a:pP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Or write a rap, and let it flow.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CHORUS (Repeat after each verse)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Sing for joy! Sing the blues!</a:t>
            </a:r>
          </a:p>
          <a:p>
            <a:pPr>
              <a:spcAft>
                <a:spcPts val="2500"/>
              </a:spcAft>
            </a:pP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Sing any sort of song you choose.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VERSE 2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Tell a story in your song.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Bang out the rhythm. Play along.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If you write a catchy tune,</a:t>
            </a:r>
          </a:p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All your friends will be singing it soon.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718B6B-2672-9C4D-983B-7B72B42EB5F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262451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641A17-CB23-CF43-94F2-9FDD36CEE12A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92485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1781</Words>
  <Application>Microsoft Macintosh PowerPoint</Application>
  <PresentationFormat>Custom</PresentationFormat>
  <Paragraphs>144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Odes and Songs</vt:lpstr>
      <vt:lpstr>PowerPoint Presentation</vt:lpstr>
      <vt:lpstr>Odes and Songs</vt:lpstr>
      <vt:lpstr>PowerPoint Presentation</vt:lpstr>
      <vt:lpstr>This book is  dedicated to [name]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Survey</dc:title>
  <dc:creator>Vargas, Rowena</dc:creator>
  <cp:lastModifiedBy>Almgren-Horwitz, Debra</cp:lastModifiedBy>
  <cp:revision>113</cp:revision>
  <dcterms:created xsi:type="dcterms:W3CDTF">2020-05-15T19:53:04Z</dcterms:created>
  <dcterms:modified xsi:type="dcterms:W3CDTF">2020-07-23T15:55:45Z</dcterms:modified>
</cp:coreProperties>
</file>