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92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83" r:id="rId17"/>
    <p:sldId id="293" r:id="rId18"/>
    <p:sldId id="274" r:id="rId1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56"/>
    <p:restoredTop sz="94663"/>
  </p:normalViewPr>
  <p:slideViewPr>
    <p:cSldViewPr snapToGrid="0" snapToObjects="1">
      <p:cViewPr varScale="1">
        <p:scale>
          <a:sx n="84" d="100"/>
          <a:sy n="84" d="100"/>
        </p:scale>
        <p:origin x="2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E3F7-F61B-B048-A6B1-6B15B69A45ED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07778-D6EE-654E-B2FC-D9196E867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999" y="1751065"/>
            <a:ext cx="6747260" cy="617382"/>
          </a:xfrm>
        </p:spPr>
        <p:txBody>
          <a:bodyPr anchor="t">
            <a:normAutofit/>
          </a:bodyPr>
          <a:lstStyle>
            <a:lvl1pPr algn="r"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H1_Head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000" y="2494822"/>
            <a:ext cx="6747260" cy="617383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H2_by 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999" y="9304709"/>
            <a:ext cx="5652978" cy="363948"/>
          </a:xfrm>
        </p:spPr>
        <p:txBody>
          <a:bodyPr lIns="45720" rIns="45720" anchor="t" anchorCtr="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60741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H1_Head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05" y="450038"/>
            <a:ext cx="6703695" cy="749175"/>
          </a:xfrm>
        </p:spPr>
        <p:txBody>
          <a:bodyPr lIns="0" tIns="0" rIns="0" bIns="0" anchor="t">
            <a:normAutofit/>
          </a:bodyPr>
          <a:lstStyle>
            <a:lvl1pPr algn="ctr"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H1_Head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05" y="1301163"/>
            <a:ext cx="6703695" cy="22002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TXT1_body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05" y="9322649"/>
            <a:ext cx="5651291" cy="375987"/>
          </a:xfrm>
        </p:spPr>
        <p:txBody>
          <a:bodyPr lIns="45720" rIns="4572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5810" y="9322649"/>
            <a:ext cx="852238" cy="375987"/>
          </a:xfrm>
        </p:spPr>
        <p:txBody>
          <a:bodyPr/>
          <a:lstStyle>
            <a:lvl1pPr>
              <a:defRPr sz="1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28DB85-BF6F-6A4F-97E1-29E01F50A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H1_Head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dirty="0"/>
              <a:t>H1_Head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353" y="9341006"/>
            <a:ext cx="5656585" cy="363749"/>
          </a:xfrm>
        </p:spPr>
        <p:txBody>
          <a:bodyPr lIns="45720" tIns="45720" rIns="45720" bIns="45720" anchor="t" anchorCtr="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rmAutofit/>
          </a:bodyPr>
          <a:lstStyle>
            <a:lvl1pPr algn="ctr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H1_Book Title</a:t>
            </a:r>
          </a:p>
        </p:txBody>
      </p:sp>
    </p:spTree>
    <p:extLst>
      <p:ext uri="{BB962C8B-B14F-4D97-AF65-F5344CB8AC3E}">
        <p14:creationId xmlns:p14="http://schemas.microsoft.com/office/powerpoint/2010/main" val="310804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4352" y="9342453"/>
            <a:ext cx="5651290" cy="375987"/>
          </a:xfrm>
        </p:spPr>
        <p:txBody>
          <a:bodyPr lIns="45720" rIns="4572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81574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460569"/>
            <a:ext cx="6703695" cy="753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H1_Head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73440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351" y="9322650"/>
            <a:ext cx="5656587" cy="420958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5731" y="9322650"/>
            <a:ext cx="732317" cy="420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28DB85-BF6F-6A4F-97E1-29E01F50A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91483-52E9-4B88-88A3-A88916A2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0BBCB-7521-D246-99C9-2AB5654D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4584880"/>
            <a:ext cx="6131857" cy="914399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b="1" dirty="0"/>
              <a:t>We Built It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04B597-5F36-42A4-ACC1-3DE7376C8F13}"/>
              </a:ext>
            </a:extLst>
          </p:cNvPr>
          <p:cNvSpPr txBox="1">
            <a:spLocks/>
          </p:cNvSpPr>
          <p:nvPr/>
        </p:nvSpPr>
        <p:spPr>
          <a:xfrm>
            <a:off x="4158914" y="5499279"/>
            <a:ext cx="2314816" cy="363749"/>
          </a:xfrm>
          <a:prstGeom prst="rect">
            <a:avLst/>
          </a:prstGeom>
        </p:spPr>
        <p:txBody>
          <a:bodyPr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by [insert name here]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77B1C-5FB2-457B-B86E-A0AF4C8E95DC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51271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C97B0-AA7C-4281-AFC3-A851689BF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5B7AC1-EC7D-4CE4-B41C-547D4B1A2C8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F9EBA6D-DFFD-4424-8DDD-84DFB1717C87}"/>
              </a:ext>
            </a:extLst>
          </p:cNvPr>
          <p:cNvSpPr txBox="1">
            <a:spLocks/>
          </p:cNvSpPr>
          <p:nvPr/>
        </p:nvSpPr>
        <p:spPr>
          <a:xfrm>
            <a:off x="386365" y="766481"/>
            <a:ext cx="6877319" cy="7799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The steps in our plan for building our...</a:t>
            </a:r>
          </a:p>
          <a:p>
            <a:pPr marL="514350" indent="-514350" algn="l">
              <a:lnSpc>
                <a:spcPct val="100000"/>
              </a:lnSpc>
              <a:spcAft>
                <a:spcPts val="3000"/>
              </a:spcAft>
              <a:buAutoNum type="arabicPeriod"/>
            </a:pPr>
            <a:r>
              <a:rPr lang="en-US" sz="3000" dirty="0"/>
              <a:t>We will...</a:t>
            </a:r>
          </a:p>
          <a:p>
            <a:pPr marL="514350" indent="-514350" algn="l">
              <a:lnSpc>
                <a:spcPct val="100000"/>
              </a:lnSpc>
              <a:spcAft>
                <a:spcPts val="3000"/>
              </a:spcAft>
              <a:buAutoNum type="arabicPeriod"/>
            </a:pPr>
            <a:r>
              <a:rPr lang="en-US" sz="3000" dirty="0"/>
              <a:t>Then,</a:t>
            </a:r>
          </a:p>
          <a:p>
            <a:pPr marL="514350" indent="-514350" algn="l">
              <a:lnSpc>
                <a:spcPct val="100000"/>
              </a:lnSpc>
              <a:spcAft>
                <a:spcPts val="3000"/>
              </a:spcAft>
              <a:buAutoNum type="arabicPeriod"/>
            </a:pPr>
            <a:r>
              <a:rPr lang="en-US" sz="3000" dirty="0"/>
              <a:t> </a:t>
            </a:r>
          </a:p>
          <a:p>
            <a:pPr marL="514350" indent="-514350" algn="l">
              <a:lnSpc>
                <a:spcPct val="100000"/>
              </a:lnSpc>
              <a:spcAft>
                <a:spcPts val="3000"/>
              </a:spcAft>
              <a:buAutoNum type="arabicPeriod"/>
            </a:pPr>
            <a:r>
              <a:rPr lang="en-US" sz="3000" dirty="0"/>
              <a:t> </a:t>
            </a:r>
          </a:p>
          <a:p>
            <a:pPr marL="514350" indent="-514350" algn="l">
              <a:lnSpc>
                <a:spcPct val="100000"/>
              </a:lnSpc>
              <a:spcAft>
                <a:spcPts val="3000"/>
              </a:spcAft>
              <a:buAutoNum type="arabicPeriod"/>
            </a:pP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24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649D2-1DE7-43A2-9F35-16C3A718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9CD3B2-C9F3-4134-95BE-7C54594FBAA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CF8154B-A803-4535-97C0-D11979D267E1}"/>
              </a:ext>
            </a:extLst>
          </p:cNvPr>
          <p:cNvSpPr txBox="1">
            <a:spLocks/>
          </p:cNvSpPr>
          <p:nvPr/>
        </p:nvSpPr>
        <p:spPr>
          <a:xfrm>
            <a:off x="386366" y="766481"/>
            <a:ext cx="6632620" cy="8454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Step 3: Choose Materials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We listed materials: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●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●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●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●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We listed safety rules: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1. 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2. 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3. </a:t>
            </a:r>
          </a:p>
          <a:p>
            <a:pPr algn="l">
              <a:lnSpc>
                <a:spcPct val="100000"/>
              </a:lnSpc>
              <a:spcAft>
                <a:spcPts val="2000"/>
              </a:spcAft>
            </a:pPr>
            <a:r>
              <a:rPr lang="en-US" sz="3000" dirty="0"/>
              <a:t>4. 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5878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7EB61D-0A35-4B75-81B2-D704B4EB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BA6CB2-9936-49F3-AD34-BC390008131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9FBB33F0-4902-47EB-8108-3AC758E18B06}"/>
              </a:ext>
            </a:extLst>
          </p:cNvPr>
          <p:cNvSpPr txBox="1">
            <a:spLocks/>
          </p:cNvSpPr>
          <p:nvPr/>
        </p:nvSpPr>
        <p:spPr>
          <a:xfrm>
            <a:off x="798490" y="766481"/>
            <a:ext cx="6632620" cy="4552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Step 4: Make and Test</a:t>
            </a:r>
          </a:p>
          <a:p>
            <a:pPr algn="l">
              <a:lnSpc>
                <a:spcPct val="100000"/>
              </a:lnSpc>
              <a:spcAft>
                <a:spcPts val="6000"/>
              </a:spcAft>
            </a:pPr>
            <a:r>
              <a:rPr lang="en-US" sz="3000" dirty="0"/>
              <a:t>We made and tested our...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Here are pictures of our process. Captions tell what each picture shows.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47FE980-92E5-4E79-B8FC-D4C3BC16C9E8}"/>
              </a:ext>
            </a:extLst>
          </p:cNvPr>
          <p:cNvSpPr txBox="1">
            <a:spLocks/>
          </p:cNvSpPr>
          <p:nvPr/>
        </p:nvSpPr>
        <p:spPr>
          <a:xfrm>
            <a:off x="798490" y="8641724"/>
            <a:ext cx="6632620" cy="566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This picture shows...</a:t>
            </a:r>
          </a:p>
        </p:txBody>
      </p:sp>
    </p:spTree>
    <p:extLst>
      <p:ext uri="{BB962C8B-B14F-4D97-AF65-F5344CB8AC3E}">
        <p14:creationId xmlns:p14="http://schemas.microsoft.com/office/powerpoint/2010/main" val="394141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EF42E1-7756-4F44-80D0-CB31D237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AC204F-BC8E-4BFC-B7FE-62486785B54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38E2E99-BE7C-41A5-9C26-28958D317DFA}"/>
              </a:ext>
            </a:extLst>
          </p:cNvPr>
          <p:cNvSpPr txBox="1">
            <a:spLocks/>
          </p:cNvSpPr>
          <p:nvPr/>
        </p:nvSpPr>
        <p:spPr>
          <a:xfrm>
            <a:off x="798490" y="8641724"/>
            <a:ext cx="6632620" cy="566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The picture shows...</a:t>
            </a:r>
          </a:p>
        </p:txBody>
      </p:sp>
    </p:spTree>
    <p:extLst>
      <p:ext uri="{BB962C8B-B14F-4D97-AF65-F5344CB8AC3E}">
        <p14:creationId xmlns:p14="http://schemas.microsoft.com/office/powerpoint/2010/main" val="425574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34F2B-5A77-4E1E-9DFE-1B144FBE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B60C0F1-A4A2-4540-8B79-474E1D74354B}"/>
              </a:ext>
            </a:extLst>
          </p:cNvPr>
          <p:cNvSpPr txBox="1">
            <a:spLocks/>
          </p:cNvSpPr>
          <p:nvPr/>
        </p:nvSpPr>
        <p:spPr>
          <a:xfrm>
            <a:off x="965914" y="8512525"/>
            <a:ext cx="6465195" cy="566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The picture shows...</a:t>
            </a:r>
          </a:p>
        </p:txBody>
      </p:sp>
    </p:spTree>
    <p:extLst>
      <p:ext uri="{BB962C8B-B14F-4D97-AF65-F5344CB8AC3E}">
        <p14:creationId xmlns:p14="http://schemas.microsoft.com/office/powerpoint/2010/main" val="84451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3CF30C-8802-4E40-8AD3-3C8FAC68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C48274E-0582-4B0E-AD3B-8FC1290014B3}"/>
              </a:ext>
            </a:extLst>
          </p:cNvPr>
          <p:cNvSpPr txBox="1">
            <a:spLocks/>
          </p:cNvSpPr>
          <p:nvPr/>
        </p:nvSpPr>
        <p:spPr>
          <a:xfrm>
            <a:off x="386366" y="766481"/>
            <a:ext cx="6632620" cy="8454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Step 5: Record and Share</a:t>
            </a:r>
          </a:p>
          <a:p>
            <a:pPr algn="l">
              <a:lnSpc>
                <a:spcPct val="100000"/>
              </a:lnSpc>
              <a:spcAft>
                <a:spcPts val="8000"/>
              </a:spcAft>
            </a:pPr>
            <a:r>
              <a:rPr lang="en-US" sz="3000" dirty="0"/>
              <a:t>One part that really worked well is...</a:t>
            </a:r>
          </a:p>
          <a:p>
            <a:pPr algn="l">
              <a:lnSpc>
                <a:spcPct val="100000"/>
              </a:lnSpc>
              <a:spcAft>
                <a:spcPts val="8000"/>
              </a:spcAft>
            </a:pPr>
            <a:r>
              <a:rPr lang="en-US" sz="3000" dirty="0"/>
              <a:t>The hardest part of building...</a:t>
            </a:r>
          </a:p>
          <a:p>
            <a:pPr algn="l">
              <a:lnSpc>
                <a:spcPct val="100000"/>
              </a:lnSpc>
              <a:spcAft>
                <a:spcPts val="8000"/>
              </a:spcAft>
            </a:pPr>
            <a:r>
              <a:rPr lang="en-US" sz="3000" dirty="0"/>
              <a:t>One thing that surprised us was...</a:t>
            </a:r>
          </a:p>
          <a:p>
            <a:pPr algn="l">
              <a:lnSpc>
                <a:spcPct val="100000"/>
              </a:lnSpc>
              <a:spcAft>
                <a:spcPts val="8000"/>
              </a:spcAft>
            </a:pPr>
            <a:r>
              <a:rPr lang="en-US" sz="3000" dirty="0"/>
              <a:t>We could make it better by...</a:t>
            </a:r>
          </a:p>
        </p:txBody>
      </p:sp>
    </p:spTree>
    <p:extLst>
      <p:ext uri="{BB962C8B-B14F-4D97-AF65-F5344CB8AC3E}">
        <p14:creationId xmlns:p14="http://schemas.microsoft.com/office/powerpoint/2010/main" val="311487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6D13D-EA9B-4A0F-AB47-2C35CFC3E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74C7756-8B94-4065-8294-68513BE4C4A4}"/>
              </a:ext>
            </a:extLst>
          </p:cNvPr>
          <p:cNvSpPr txBox="1">
            <a:spLocks/>
          </p:cNvSpPr>
          <p:nvPr/>
        </p:nvSpPr>
        <p:spPr>
          <a:xfrm>
            <a:off x="978795" y="1339403"/>
            <a:ext cx="6091706" cy="7226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5000"/>
              </a:spcAft>
            </a:pPr>
            <a:r>
              <a:rPr lang="en-US" sz="3000" dirty="0"/>
              <a:t>OUR FINISHED PRODUCT!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8E23301-1B4F-49D6-B65A-9BB28DC4DC6B}"/>
              </a:ext>
            </a:extLst>
          </p:cNvPr>
          <p:cNvSpPr txBox="1">
            <a:spLocks/>
          </p:cNvSpPr>
          <p:nvPr/>
        </p:nvSpPr>
        <p:spPr>
          <a:xfrm>
            <a:off x="1307205" y="8282441"/>
            <a:ext cx="6465195" cy="566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/>
              <a:t>The </a:t>
            </a:r>
            <a:r>
              <a:rPr lang="en-US" sz="3000" dirty="0"/>
              <a:t>picture shows...</a:t>
            </a:r>
          </a:p>
        </p:txBody>
      </p:sp>
    </p:spTree>
    <p:extLst>
      <p:ext uri="{BB962C8B-B14F-4D97-AF65-F5344CB8AC3E}">
        <p14:creationId xmlns:p14="http://schemas.microsoft.com/office/powerpoint/2010/main" val="387201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20204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F69C7-86FD-4C56-A1A3-1041E46A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BDDAE-0BA2-43A2-A55C-DF26C0CAF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9" y="8939354"/>
            <a:ext cx="2139696" cy="875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1FBB0-28DE-43D1-B4F1-85B41F863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6" y="8173805"/>
            <a:ext cx="2016145" cy="4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24142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D358-5801-614A-8FFA-9C0C5D572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4" y="2354417"/>
            <a:ext cx="6222825" cy="617384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We Built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30A13-78AF-4349-B034-B3F44101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181762"/>
            <a:ext cx="6747260" cy="617383"/>
          </a:xfrm>
        </p:spPr>
        <p:txBody>
          <a:bodyPr/>
          <a:lstStyle/>
          <a:p>
            <a:r>
              <a:rPr lang="en-US" dirty="0"/>
              <a:t>by [insert name here]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D461D-8A0E-43B5-80F4-D7702A43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8685354"/>
            <a:ext cx="2139696" cy="8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D2F8D4-375A-433C-809D-F5D54DB3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829800-6E3E-47A2-BA8C-3029C87F3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26" y="8861817"/>
            <a:ext cx="2139696" cy="875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CE4C49-CA4D-4289-8048-D871B2C9736A}"/>
              </a:ext>
            </a:extLst>
          </p:cNvPr>
          <p:cNvSpPr txBox="1"/>
          <p:nvPr/>
        </p:nvSpPr>
        <p:spPr>
          <a:xfrm>
            <a:off x="637673" y="7190247"/>
            <a:ext cx="5334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Text and graphics created by [author] Copyright © 2020 [author].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Layout design, book template and other graphic elements are Copyright ©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TikaTok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® is a registered trademark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801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236EB1-0F3B-40C9-BF14-29798383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9DC7148-4A90-40A1-B45B-40786FA8DB1D}"/>
              </a:ext>
            </a:extLst>
          </p:cNvPr>
          <p:cNvSpPr txBox="1">
            <a:spLocks/>
          </p:cNvSpPr>
          <p:nvPr/>
        </p:nvSpPr>
        <p:spPr>
          <a:xfrm>
            <a:off x="991673" y="2137893"/>
            <a:ext cx="5274655" cy="426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5000"/>
              </a:spcAft>
            </a:pPr>
            <a:r>
              <a:rPr lang="en-US" sz="3600" dirty="0"/>
              <a:t>This book is </a:t>
            </a:r>
            <a:br>
              <a:rPr lang="en-US" sz="3600" dirty="0"/>
            </a:br>
            <a:r>
              <a:rPr lang="en-US" sz="3600" dirty="0"/>
              <a:t>dedicated to </a:t>
            </a:r>
            <a:r>
              <a:rPr lang="en-IN" sz="3600" dirty="0"/>
              <a:t>[name]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024FC-4B52-4DD4-9C51-2E98F4205A2E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428337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E9871-6C4D-4A51-A61E-3C075435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EDEABD-CA08-4A29-9AF9-7FE3FEE1762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A4CBF4-21A6-4BF5-8F4D-71DAC277EFE5}"/>
              </a:ext>
            </a:extLst>
          </p:cNvPr>
          <p:cNvSpPr txBox="1">
            <a:spLocks/>
          </p:cNvSpPr>
          <p:nvPr/>
        </p:nvSpPr>
        <p:spPr>
          <a:xfrm>
            <a:off x="1493948" y="1339403"/>
            <a:ext cx="5280339" cy="7226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5000"/>
              </a:spcAft>
            </a:pPr>
            <a:r>
              <a:rPr lang="en-US" sz="3000" dirty="0"/>
              <a:t>Design Process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1. Find the Problem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2. Plan and Draw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3. Choose Materials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4. Make and Test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5. Record and Share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Be Safe! Follow Safety Rules!</a:t>
            </a:r>
          </a:p>
        </p:txBody>
      </p:sp>
    </p:spTree>
    <p:extLst>
      <p:ext uri="{BB962C8B-B14F-4D97-AF65-F5344CB8AC3E}">
        <p14:creationId xmlns:p14="http://schemas.microsoft.com/office/powerpoint/2010/main" val="225113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55A09F-1880-4B8D-A60F-6FD377DF2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D288FE-EB65-47FB-B5ED-D92684AE20D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B20D19F-ACAE-46C2-B7AF-0B939546883D}"/>
              </a:ext>
            </a:extLst>
          </p:cNvPr>
          <p:cNvSpPr txBox="1">
            <a:spLocks/>
          </p:cNvSpPr>
          <p:nvPr/>
        </p:nvSpPr>
        <p:spPr>
          <a:xfrm>
            <a:off x="386366" y="766481"/>
            <a:ext cx="6632620" cy="7799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5000"/>
              </a:spcAft>
            </a:pPr>
            <a:r>
              <a:rPr lang="en-US" sz="4000" dirty="0"/>
              <a:t>SAMPLE PROJECT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DATE:</a:t>
            </a:r>
          </a:p>
          <a:p>
            <a:pPr algn="l">
              <a:lnSpc>
                <a:spcPct val="100000"/>
              </a:lnSpc>
              <a:spcAft>
                <a:spcPts val="10000"/>
              </a:spcAft>
            </a:pPr>
            <a:r>
              <a:rPr lang="en-US" sz="3000" dirty="0"/>
              <a:t>Design Team:</a:t>
            </a:r>
          </a:p>
        </p:txBody>
      </p:sp>
    </p:spTree>
    <p:extLst>
      <p:ext uri="{BB962C8B-B14F-4D97-AF65-F5344CB8AC3E}">
        <p14:creationId xmlns:p14="http://schemas.microsoft.com/office/powerpoint/2010/main" val="70103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060E4D-0CEF-4FB8-891E-54F7B335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209287-F637-4520-83D3-14551CCAFAA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6C33A82-EA15-4BFA-8AA7-DB83BC707938}"/>
              </a:ext>
            </a:extLst>
          </p:cNvPr>
          <p:cNvSpPr txBox="1">
            <a:spLocks/>
          </p:cNvSpPr>
          <p:nvPr/>
        </p:nvSpPr>
        <p:spPr>
          <a:xfrm>
            <a:off x="386366" y="766481"/>
            <a:ext cx="6632620" cy="7799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>
                <a:solidFill>
                  <a:schemeClr val="bg1"/>
                </a:solidFill>
              </a:rPr>
              <a:t>Step 1: Find the Problem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>
                <a:solidFill>
                  <a:schemeClr val="bg1"/>
                </a:solidFill>
              </a:rPr>
              <a:t>We need to try to...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>
                <a:solidFill>
                  <a:schemeClr val="bg1"/>
                </a:solidFill>
              </a:rPr>
              <a:t>So we will build a...</a:t>
            </a:r>
          </a:p>
          <a:p>
            <a:pPr algn="l">
              <a:lnSpc>
                <a:spcPct val="100000"/>
              </a:lnSpc>
              <a:spcAft>
                <a:spcPts val="10000"/>
              </a:spcAft>
            </a:pPr>
            <a:r>
              <a:rPr lang="en-US" sz="3000" dirty="0">
                <a:solidFill>
                  <a:schemeClr val="bg1"/>
                </a:solidFill>
              </a:rPr>
              <a:t>First, we need to learn a few things, like...</a:t>
            </a:r>
          </a:p>
        </p:txBody>
      </p:sp>
    </p:spTree>
    <p:extLst>
      <p:ext uri="{BB962C8B-B14F-4D97-AF65-F5344CB8AC3E}">
        <p14:creationId xmlns:p14="http://schemas.microsoft.com/office/powerpoint/2010/main" val="318200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87FAE7-86C7-4AB2-8B8F-82CFC8463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DB539-2D8E-48A9-A812-429466143B70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E34D7BB-5495-452B-AA02-3566D250BF33}"/>
              </a:ext>
            </a:extLst>
          </p:cNvPr>
          <p:cNvSpPr txBox="1">
            <a:spLocks/>
          </p:cNvSpPr>
          <p:nvPr/>
        </p:nvSpPr>
        <p:spPr>
          <a:xfrm>
            <a:off x="386366" y="766481"/>
            <a:ext cx="6632620" cy="7799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Step 2: Plan and Draw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We sketched our...</a:t>
            </a:r>
          </a:p>
          <a:p>
            <a:pPr algn="l">
              <a:lnSpc>
                <a:spcPct val="100000"/>
              </a:lnSpc>
              <a:spcAft>
                <a:spcPts val="3000"/>
              </a:spcAft>
            </a:pPr>
            <a:r>
              <a:rPr lang="en-US" sz="3000" dirty="0"/>
              <a:t>We labeled parts, such as...</a:t>
            </a:r>
          </a:p>
        </p:txBody>
      </p:sp>
    </p:spTree>
    <p:extLst>
      <p:ext uri="{BB962C8B-B14F-4D97-AF65-F5344CB8AC3E}">
        <p14:creationId xmlns:p14="http://schemas.microsoft.com/office/powerpoint/2010/main" val="321498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787</Words>
  <Application>Microsoft Macintosh PowerPoint</Application>
  <PresentationFormat>Custom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We Built It</vt:lpstr>
      <vt:lpstr>PowerPoint Presentation</vt:lpstr>
      <vt:lpstr>We Built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Vargas, Rowena</dc:creator>
  <cp:lastModifiedBy>Almgren-Horwitz, Debra</cp:lastModifiedBy>
  <cp:revision>120</cp:revision>
  <dcterms:created xsi:type="dcterms:W3CDTF">2020-05-21T01:20:07Z</dcterms:created>
  <dcterms:modified xsi:type="dcterms:W3CDTF">2020-07-06T14:50:45Z</dcterms:modified>
</cp:coreProperties>
</file>